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6" r:id="rId3"/>
  </p:sldMasterIdLst>
  <p:notesMasterIdLst>
    <p:notesMasterId r:id="rId5"/>
  </p:notesMasterIdLst>
  <p:sldIdLst>
    <p:sldId id="256" r:id="rId4"/>
    <p:sldId id="272" r:id="rId6"/>
    <p:sldId id="274" r:id="rId7"/>
    <p:sldId id="278" r:id="rId8"/>
    <p:sldId id="279" r:id="rId9"/>
    <p:sldId id="281" r:id="rId10"/>
    <p:sldId id="282" r:id="rId11"/>
    <p:sldId id="260" r:id="rId12"/>
    <p:sldId id="283" r:id="rId13"/>
    <p:sldId id="286" r:id="rId14"/>
    <p:sldId id="285" r:id="rId15"/>
    <p:sldId id="284" r:id="rId16"/>
    <p:sldId id="287" r:id="rId17"/>
    <p:sldId id="288" r:id="rId18"/>
    <p:sldId id="289" r:id="rId19"/>
    <p:sldId id="290" r:id="rId20"/>
    <p:sldId id="291" r:id="rId21"/>
    <p:sldId id="264" r:id="rId22"/>
    <p:sldId id="266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23" autoAdjust="0"/>
    <p:restoredTop sz="93692"/>
  </p:normalViewPr>
  <p:slideViewPr>
    <p:cSldViewPr snapToGrid="0" snapToObjects="1">
      <p:cViewPr varScale="1">
        <p:scale>
          <a:sx n="68" d="100"/>
          <a:sy n="68" d="100"/>
        </p:scale>
        <p:origin x="2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26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用户评价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layout>
                <c:manualLayout>
                  <c:x val="-0.0921081287721423"/>
                  <c:y val="0.228661390546028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100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sz="1800"/>
                      <a:t>15%</a:t>
                    </a:r>
                    <a:endParaRPr sz="1800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1"/>
                      <c:h val="0.12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-0.141570435002605"/>
                  <c:y val="-0.205951262087299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100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sz="1800"/>
                      <a:t>46%</a:t>
                    </a:r>
                    <a:endParaRPr sz="1800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16125"/>
                      <c:h val="0.091"/>
                    </c:manualLayout>
                  </c15:layout>
                </c:ext>
              </c:extLst>
            </c:dLbl>
            <c:dLbl>
              <c:idx val="2"/>
              <c:layout/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100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sz="1800"/>
                      <a:t>31%</a:t>
                    </a:r>
                    <a:endParaRPr sz="1800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09875"/>
                      <c:h val="0.125666666666667"/>
                    </c:manualLayout>
                  </c15:layout>
                </c:ext>
              </c:extLst>
            </c:dLbl>
            <c:dLbl>
              <c:idx val="3"/>
              <c:layout>
                <c:manualLayout>
                  <c:x val="0.0330213690603027"/>
                  <c:y val="0.161734825622707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100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sz="1800">
                        <a:solidFill>
                          <a:schemeClr val="bg1"/>
                        </a:solidFill>
                        <a:uFillTx/>
                      </a:rPr>
                      <a:t>8%</a:t>
                    </a:r>
                    <a:endParaRPr sz="1800">
                      <a:solidFill>
                        <a:schemeClr val="bg1"/>
                      </a:solidFill>
                      <a:uFillTx/>
                    </a:endParaRPr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0519536281665951"/>
                      <c:h val="0.153265790040957"/>
                    </c:manualLayout>
                  </c15:layout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很好</c:v>
                </c:pt>
                <c:pt idx="1">
                  <c:v>还行</c:v>
                </c:pt>
                <c:pt idx="2">
                  <c:v>一般</c:v>
                </c:pt>
                <c:pt idx="3">
                  <c:v>差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</c:v>
                </c:pt>
                <c:pt idx="1">
                  <c:v>6</c:v>
                </c:pt>
                <c:pt idx="2">
                  <c:v>4</c:v>
                </c:pt>
                <c:pt idx="3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4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chemeClr val="tx1">
                      <a:lumMod val="75000"/>
                      <a:lumOff val="25000"/>
                    </a:schemeClr>
                  </a:solidFill>
                </a:u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4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chemeClr val="tx1">
                      <a:lumMod val="75000"/>
                      <a:lumOff val="25000"/>
                    </a:schemeClr>
                  </a:solidFill>
                </a:u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14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chemeClr val="tx1">
                      <a:lumMod val="75000"/>
                      <a:lumOff val="25000"/>
                    </a:schemeClr>
                  </a:solidFill>
                </a:u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3"/>
        <c:txPr>
          <a:bodyPr rot="0" spcFirstLastPara="0" vertOverflow="ellipsis" vert="horz" wrap="square" anchor="ctr" anchorCtr="1"/>
          <a:lstStyle/>
          <a:p>
            <a:pPr>
              <a:defRPr lang="zh-CN" sz="14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chemeClr val="tx1">
                      <a:lumMod val="75000"/>
                      <a:lumOff val="25000"/>
                    </a:schemeClr>
                  </a:solidFill>
                </a:uFill>
                <a:latin typeface="+mn-lt"/>
                <a:ea typeface="+mn-ea"/>
                <a:cs typeface="+mn-cs"/>
              </a:defRPr>
            </a:pPr>
          </a:p>
        </c:txPr>
      </c:legendEntry>
      <c:layout>
        <c:manualLayout>
          <c:xMode val="edge"/>
          <c:yMode val="edge"/>
          <c:x val="0.756125"/>
          <c:y val="0.0791666666666667"/>
          <c:w val="0.228875"/>
          <c:h val="0.878666666666667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7" Type="http://schemas.microsoft.com/office/2007/relationships/hdphoto" Target="../media/image8.wdp"/><Relationship Id="rId6" Type="http://schemas.openxmlformats.org/officeDocument/2006/relationships/image" Target="../media/image7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1.png"/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形状 8"/>
          <p:cNvSpPr/>
          <p:nvPr userDrawn="1"/>
        </p:nvSpPr>
        <p:spPr>
          <a:xfrm rot="5400000">
            <a:off x="7443132" y="2385874"/>
            <a:ext cx="6858003" cy="2086245"/>
          </a:xfrm>
          <a:custGeom>
            <a:avLst/>
            <a:gdLst>
              <a:gd name="connsiteX0" fmla="*/ 0 w 5357262"/>
              <a:gd name="connsiteY0" fmla="*/ 1564684 h 1564684"/>
              <a:gd name="connsiteX1" fmla="*/ 0 w 5357262"/>
              <a:gd name="connsiteY1" fmla="*/ 478242 h 1564684"/>
              <a:gd name="connsiteX2" fmla="*/ 2566300 w 5357262"/>
              <a:gd name="connsiteY2" fmla="*/ 478242 h 1564684"/>
              <a:gd name="connsiteX3" fmla="*/ 2566300 w 5357262"/>
              <a:gd name="connsiteY3" fmla="*/ 151550 h 1564684"/>
              <a:gd name="connsiteX4" fmla="*/ 2717850 w 5357262"/>
              <a:gd name="connsiteY4" fmla="*/ 0 h 1564684"/>
              <a:gd name="connsiteX5" fmla="*/ 4668518 w 5357262"/>
              <a:gd name="connsiteY5" fmla="*/ 0 h 1564684"/>
              <a:gd name="connsiteX6" fmla="*/ 4820068 w 5357262"/>
              <a:gd name="connsiteY6" fmla="*/ 151550 h 1564684"/>
              <a:gd name="connsiteX7" fmla="*/ 4820068 w 5357262"/>
              <a:gd name="connsiteY7" fmla="*/ 478242 h 1564684"/>
              <a:gd name="connsiteX8" fmla="*/ 5357262 w 5357262"/>
              <a:gd name="connsiteY8" fmla="*/ 478242 h 1564684"/>
              <a:gd name="connsiteX9" fmla="*/ 5357262 w 5357262"/>
              <a:gd name="connsiteY9" fmla="*/ 1564684 h 156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57262" h="1564684">
                <a:moveTo>
                  <a:pt x="0" y="1564684"/>
                </a:moveTo>
                <a:lnTo>
                  <a:pt x="0" y="478242"/>
                </a:lnTo>
                <a:lnTo>
                  <a:pt x="2566300" y="478242"/>
                </a:lnTo>
                <a:lnTo>
                  <a:pt x="2566300" y="151550"/>
                </a:lnTo>
                <a:cubicBezTo>
                  <a:pt x="2566300" y="67851"/>
                  <a:pt x="2634151" y="0"/>
                  <a:pt x="2717850" y="0"/>
                </a:cubicBezTo>
                <a:lnTo>
                  <a:pt x="4668518" y="0"/>
                </a:lnTo>
                <a:cubicBezTo>
                  <a:pt x="4752217" y="0"/>
                  <a:pt x="4820068" y="67851"/>
                  <a:pt x="4820068" y="151550"/>
                </a:cubicBezTo>
                <a:lnTo>
                  <a:pt x="4820068" y="478242"/>
                </a:lnTo>
                <a:lnTo>
                  <a:pt x="5357262" y="478242"/>
                </a:lnTo>
                <a:lnTo>
                  <a:pt x="5357262" y="156468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sz="2400"/>
          </a:p>
        </p:txBody>
      </p:sp>
      <p:sp>
        <p:nvSpPr>
          <p:cNvPr id="10" name="任意形状 9"/>
          <p:cNvSpPr/>
          <p:nvPr userDrawn="1"/>
        </p:nvSpPr>
        <p:spPr>
          <a:xfrm>
            <a:off x="8380425" y="-1"/>
            <a:ext cx="2099743" cy="6858000"/>
          </a:xfrm>
          <a:custGeom>
            <a:avLst/>
            <a:gdLst>
              <a:gd name="connsiteX0" fmla="*/ 0 w 1574807"/>
              <a:gd name="connsiteY0" fmla="*/ 0 h 5357260"/>
              <a:gd name="connsiteX1" fmla="*/ 1086440 w 1574807"/>
              <a:gd name="connsiteY1" fmla="*/ 0 h 5357260"/>
              <a:gd name="connsiteX2" fmla="*/ 1086440 w 1574807"/>
              <a:gd name="connsiteY2" fmla="*/ 1883125 h 5357260"/>
              <a:gd name="connsiteX3" fmla="*/ 1423257 w 1574807"/>
              <a:gd name="connsiteY3" fmla="*/ 1883125 h 5357260"/>
              <a:gd name="connsiteX4" fmla="*/ 1574807 w 1574807"/>
              <a:gd name="connsiteY4" fmla="*/ 2034675 h 5357260"/>
              <a:gd name="connsiteX5" fmla="*/ 1574807 w 1574807"/>
              <a:gd name="connsiteY5" fmla="*/ 3985343 h 5357260"/>
              <a:gd name="connsiteX6" fmla="*/ 1423257 w 1574807"/>
              <a:gd name="connsiteY6" fmla="*/ 4136893 h 5357260"/>
              <a:gd name="connsiteX7" fmla="*/ 1086440 w 1574807"/>
              <a:gd name="connsiteY7" fmla="*/ 4136893 h 5357260"/>
              <a:gd name="connsiteX8" fmla="*/ 1086440 w 1574807"/>
              <a:gd name="connsiteY8" fmla="*/ 5357260 h 5357260"/>
              <a:gd name="connsiteX9" fmla="*/ 0 w 1574807"/>
              <a:gd name="connsiteY9" fmla="*/ 5357260 h 535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4807" h="5357260">
                <a:moveTo>
                  <a:pt x="0" y="0"/>
                </a:moveTo>
                <a:lnTo>
                  <a:pt x="1086440" y="0"/>
                </a:lnTo>
                <a:lnTo>
                  <a:pt x="1086440" y="1883125"/>
                </a:lnTo>
                <a:lnTo>
                  <a:pt x="1423257" y="1883125"/>
                </a:lnTo>
                <a:cubicBezTo>
                  <a:pt x="1506956" y="1883125"/>
                  <a:pt x="1574807" y="1950976"/>
                  <a:pt x="1574807" y="2034675"/>
                </a:cubicBezTo>
                <a:lnTo>
                  <a:pt x="1574807" y="3985343"/>
                </a:lnTo>
                <a:cubicBezTo>
                  <a:pt x="1574807" y="4069042"/>
                  <a:pt x="1506956" y="4136893"/>
                  <a:pt x="1423257" y="4136893"/>
                </a:cubicBezTo>
                <a:lnTo>
                  <a:pt x="1086440" y="4136893"/>
                </a:lnTo>
                <a:lnTo>
                  <a:pt x="1086440" y="5357260"/>
                </a:lnTo>
                <a:lnTo>
                  <a:pt x="0" y="53572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1" name="任意形状 10"/>
          <p:cNvSpPr/>
          <p:nvPr userDrawn="1"/>
        </p:nvSpPr>
        <p:spPr>
          <a:xfrm>
            <a:off x="6931838" y="-3"/>
            <a:ext cx="2132585" cy="6858000"/>
          </a:xfrm>
          <a:custGeom>
            <a:avLst/>
            <a:gdLst>
              <a:gd name="connsiteX0" fmla="*/ 0 w 1599439"/>
              <a:gd name="connsiteY0" fmla="*/ 0 h 5357260"/>
              <a:gd name="connsiteX1" fmla="*/ 1086440 w 1599439"/>
              <a:gd name="connsiteY1" fmla="*/ 0 h 5357260"/>
              <a:gd name="connsiteX2" fmla="*/ 1086440 w 1599439"/>
              <a:gd name="connsiteY2" fmla="*/ 1199954 h 5357260"/>
              <a:gd name="connsiteX3" fmla="*/ 1447889 w 1599439"/>
              <a:gd name="connsiteY3" fmla="*/ 1199954 h 5357260"/>
              <a:gd name="connsiteX4" fmla="*/ 1599439 w 1599439"/>
              <a:gd name="connsiteY4" fmla="*/ 1351504 h 5357260"/>
              <a:gd name="connsiteX5" fmla="*/ 1599439 w 1599439"/>
              <a:gd name="connsiteY5" fmla="*/ 3302172 h 5357260"/>
              <a:gd name="connsiteX6" fmla="*/ 1447889 w 1599439"/>
              <a:gd name="connsiteY6" fmla="*/ 3453722 h 5357260"/>
              <a:gd name="connsiteX7" fmla="*/ 1086440 w 1599439"/>
              <a:gd name="connsiteY7" fmla="*/ 3453722 h 5357260"/>
              <a:gd name="connsiteX8" fmla="*/ 1086440 w 1599439"/>
              <a:gd name="connsiteY8" fmla="*/ 5357260 h 5357260"/>
              <a:gd name="connsiteX9" fmla="*/ 0 w 1599439"/>
              <a:gd name="connsiteY9" fmla="*/ 5357260 h 535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99439" h="5357260">
                <a:moveTo>
                  <a:pt x="0" y="0"/>
                </a:moveTo>
                <a:lnTo>
                  <a:pt x="1086440" y="0"/>
                </a:lnTo>
                <a:lnTo>
                  <a:pt x="1086440" y="1199954"/>
                </a:lnTo>
                <a:lnTo>
                  <a:pt x="1447889" y="1199954"/>
                </a:lnTo>
                <a:cubicBezTo>
                  <a:pt x="1531588" y="1199954"/>
                  <a:pt x="1599439" y="1267805"/>
                  <a:pt x="1599439" y="1351504"/>
                </a:cubicBezTo>
                <a:lnTo>
                  <a:pt x="1599439" y="3302172"/>
                </a:lnTo>
                <a:cubicBezTo>
                  <a:pt x="1599439" y="3385871"/>
                  <a:pt x="1531588" y="3453722"/>
                  <a:pt x="1447889" y="3453722"/>
                </a:cubicBezTo>
                <a:lnTo>
                  <a:pt x="1086440" y="3453722"/>
                </a:lnTo>
                <a:lnTo>
                  <a:pt x="1086440" y="5357260"/>
                </a:lnTo>
                <a:lnTo>
                  <a:pt x="0" y="535726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2" name="任意形状 11"/>
          <p:cNvSpPr/>
          <p:nvPr userDrawn="1"/>
        </p:nvSpPr>
        <p:spPr>
          <a:xfrm>
            <a:off x="-3" y="0"/>
            <a:ext cx="7672555" cy="6858000"/>
          </a:xfrm>
          <a:custGeom>
            <a:avLst/>
            <a:gdLst>
              <a:gd name="connsiteX0" fmla="*/ 0 w 5754416"/>
              <a:gd name="connsiteY0" fmla="*/ 0 h 5357260"/>
              <a:gd name="connsiteX1" fmla="*/ 5198880 w 5754416"/>
              <a:gd name="connsiteY1" fmla="*/ 0 h 5357260"/>
              <a:gd name="connsiteX2" fmla="*/ 5198880 w 5754416"/>
              <a:gd name="connsiteY2" fmla="*/ 516780 h 5357260"/>
              <a:gd name="connsiteX3" fmla="*/ 5602866 w 5754416"/>
              <a:gd name="connsiteY3" fmla="*/ 516780 h 5357260"/>
              <a:gd name="connsiteX4" fmla="*/ 5754416 w 5754416"/>
              <a:gd name="connsiteY4" fmla="*/ 668330 h 5357260"/>
              <a:gd name="connsiteX5" fmla="*/ 5754416 w 5754416"/>
              <a:gd name="connsiteY5" fmla="*/ 2618998 h 5357260"/>
              <a:gd name="connsiteX6" fmla="*/ 5602866 w 5754416"/>
              <a:gd name="connsiteY6" fmla="*/ 2770548 h 5357260"/>
              <a:gd name="connsiteX7" fmla="*/ 5198880 w 5754416"/>
              <a:gd name="connsiteY7" fmla="*/ 2770548 h 5357260"/>
              <a:gd name="connsiteX8" fmla="*/ 5198880 w 5754416"/>
              <a:gd name="connsiteY8" fmla="*/ 5357260 h 5357260"/>
              <a:gd name="connsiteX9" fmla="*/ 0 w 5754416"/>
              <a:gd name="connsiteY9" fmla="*/ 5357260 h 535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54416" h="5357260">
                <a:moveTo>
                  <a:pt x="0" y="0"/>
                </a:moveTo>
                <a:lnTo>
                  <a:pt x="5198880" y="0"/>
                </a:lnTo>
                <a:lnTo>
                  <a:pt x="5198880" y="516780"/>
                </a:lnTo>
                <a:lnTo>
                  <a:pt x="5602866" y="516780"/>
                </a:lnTo>
                <a:cubicBezTo>
                  <a:pt x="5686565" y="516780"/>
                  <a:pt x="5754416" y="584631"/>
                  <a:pt x="5754416" y="668330"/>
                </a:cubicBezTo>
                <a:lnTo>
                  <a:pt x="5754416" y="2618998"/>
                </a:lnTo>
                <a:cubicBezTo>
                  <a:pt x="5754416" y="2702697"/>
                  <a:pt x="5686565" y="2770548"/>
                  <a:pt x="5602866" y="2770548"/>
                </a:cubicBezTo>
                <a:lnTo>
                  <a:pt x="5198880" y="2770548"/>
                </a:lnTo>
                <a:lnTo>
                  <a:pt x="5198880" y="5357260"/>
                </a:lnTo>
                <a:lnTo>
                  <a:pt x="0" y="535726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4" name="竖排文本占位符 13"/>
          <p:cNvSpPr>
            <a:spLocks noGrp="1"/>
          </p:cNvSpPr>
          <p:nvPr>
            <p:ph type="body" orient="vert" sz="quarter" idx="10" hasCustomPrompt="1"/>
          </p:nvPr>
        </p:nvSpPr>
        <p:spPr>
          <a:xfrm>
            <a:off x="7000517" y="1291590"/>
            <a:ext cx="602968" cy="2171700"/>
          </a:xfrm>
          <a:prstGeom prst="rect">
            <a:avLst/>
          </a:prstGeom>
        </p:spPr>
        <p:txBody>
          <a:bodyPr vert="eaVert"/>
          <a:lstStyle>
            <a:lvl1pPr marL="0" indent="0">
              <a:buNone/>
              <a:defRPr b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/>
              <a:t>添加</a:t>
            </a:r>
            <a:r>
              <a:rPr kumimoji="1" lang="zh-CN" altLang="en-US" dirty="0"/>
              <a:t>标题</a:t>
            </a:r>
            <a:endParaRPr kumimoji="1" lang="zh-CN" altLang="en-US" dirty="0"/>
          </a:p>
        </p:txBody>
      </p:sp>
      <p:sp>
        <p:nvSpPr>
          <p:cNvPr id="16" name="竖排文本占位符 15"/>
          <p:cNvSpPr>
            <a:spLocks noGrp="1"/>
          </p:cNvSpPr>
          <p:nvPr>
            <p:ph type="body" orient="vert" sz="quarter" idx="11" hasCustomPrompt="1"/>
          </p:nvPr>
        </p:nvSpPr>
        <p:spPr>
          <a:xfrm>
            <a:off x="7003728" y="753740"/>
            <a:ext cx="600147" cy="537847"/>
          </a:xfrm>
          <a:prstGeom prst="rect">
            <a:avLst/>
          </a:prstGeom>
        </p:spPr>
        <p:txBody>
          <a:bodyPr vert="eaVert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7" name="竖排文本占位符 13"/>
          <p:cNvSpPr>
            <a:spLocks noGrp="1"/>
          </p:cNvSpPr>
          <p:nvPr>
            <p:ph type="body" orient="vert" sz="quarter" idx="12" hasCustomPrompt="1"/>
          </p:nvPr>
        </p:nvSpPr>
        <p:spPr>
          <a:xfrm>
            <a:off x="8390712" y="2186940"/>
            <a:ext cx="602968" cy="2171700"/>
          </a:xfrm>
          <a:prstGeom prst="rect">
            <a:avLst/>
          </a:prstGeom>
        </p:spPr>
        <p:txBody>
          <a:bodyPr vert="eaVert"/>
          <a:lstStyle>
            <a:lvl1pPr marL="0" indent="0">
              <a:buNone/>
              <a:defRPr b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/>
              <a:t>添加</a:t>
            </a:r>
            <a:r>
              <a:rPr kumimoji="1" lang="zh-CN" altLang="en-US" dirty="0"/>
              <a:t>标题</a:t>
            </a:r>
            <a:endParaRPr kumimoji="1" lang="zh-CN" altLang="en-US" dirty="0"/>
          </a:p>
        </p:txBody>
      </p:sp>
      <p:sp>
        <p:nvSpPr>
          <p:cNvPr id="18" name="竖排文本占位符 15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8393923" y="1649090"/>
            <a:ext cx="600147" cy="537847"/>
          </a:xfrm>
          <a:prstGeom prst="rect">
            <a:avLst/>
          </a:prstGeom>
        </p:spPr>
        <p:txBody>
          <a:bodyPr vert="eaVert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19" name="竖排文本占位符 13"/>
          <p:cNvSpPr>
            <a:spLocks noGrp="1"/>
          </p:cNvSpPr>
          <p:nvPr>
            <p:ph type="body" orient="vert" sz="quarter" idx="14" hasCustomPrompt="1"/>
          </p:nvPr>
        </p:nvSpPr>
        <p:spPr>
          <a:xfrm>
            <a:off x="9794635" y="3060070"/>
            <a:ext cx="602968" cy="2171700"/>
          </a:xfrm>
          <a:prstGeom prst="rect">
            <a:avLst/>
          </a:prstGeom>
        </p:spPr>
        <p:txBody>
          <a:bodyPr vert="eaVert"/>
          <a:lstStyle>
            <a:lvl1pPr marL="0" indent="0">
              <a:buNone/>
              <a:defRPr b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/>
              <a:t>添加</a:t>
            </a:r>
            <a:r>
              <a:rPr kumimoji="1" lang="zh-CN" altLang="en-US" dirty="0"/>
              <a:t>标题</a:t>
            </a:r>
            <a:endParaRPr kumimoji="1" lang="zh-CN" altLang="en-US" dirty="0"/>
          </a:p>
        </p:txBody>
      </p:sp>
      <p:sp>
        <p:nvSpPr>
          <p:cNvPr id="20" name="竖排文本占位符 15"/>
          <p:cNvSpPr>
            <a:spLocks noGrp="1"/>
          </p:cNvSpPr>
          <p:nvPr>
            <p:ph type="body" orient="vert" sz="quarter" idx="15" hasCustomPrompt="1"/>
          </p:nvPr>
        </p:nvSpPr>
        <p:spPr>
          <a:xfrm>
            <a:off x="9797846" y="2522220"/>
            <a:ext cx="600147" cy="537847"/>
          </a:xfrm>
          <a:prstGeom prst="rect">
            <a:avLst/>
          </a:prstGeom>
        </p:spPr>
        <p:txBody>
          <a:bodyPr vert="eaVert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21" name="竖排文本占位符 13"/>
          <p:cNvSpPr>
            <a:spLocks noGrp="1"/>
          </p:cNvSpPr>
          <p:nvPr>
            <p:ph type="body" orient="vert" sz="quarter" idx="16" hasCustomPrompt="1"/>
          </p:nvPr>
        </p:nvSpPr>
        <p:spPr>
          <a:xfrm>
            <a:off x="11230550" y="3932560"/>
            <a:ext cx="602968" cy="2171700"/>
          </a:xfrm>
          <a:prstGeom prst="rect">
            <a:avLst/>
          </a:prstGeom>
        </p:spPr>
        <p:txBody>
          <a:bodyPr vert="eaVert"/>
          <a:lstStyle>
            <a:lvl1pPr marL="0" indent="0">
              <a:buNone/>
              <a:defRPr b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/>
              <a:t>添加</a:t>
            </a:r>
            <a:r>
              <a:rPr kumimoji="1" lang="zh-CN" altLang="en-US" dirty="0"/>
              <a:t>标题</a:t>
            </a:r>
            <a:endParaRPr kumimoji="1" lang="zh-CN" altLang="en-US" dirty="0"/>
          </a:p>
        </p:txBody>
      </p:sp>
      <p:sp>
        <p:nvSpPr>
          <p:cNvPr id="22" name="竖排文本占位符 15"/>
          <p:cNvSpPr>
            <a:spLocks noGrp="1"/>
          </p:cNvSpPr>
          <p:nvPr>
            <p:ph type="body" orient="vert" sz="quarter" idx="17" hasCustomPrompt="1"/>
          </p:nvPr>
        </p:nvSpPr>
        <p:spPr>
          <a:xfrm>
            <a:off x="11233761" y="3394710"/>
            <a:ext cx="600147" cy="537847"/>
          </a:xfrm>
          <a:prstGeom prst="rect">
            <a:avLst/>
          </a:prstGeom>
        </p:spPr>
        <p:txBody>
          <a:bodyPr vert="eaVert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8" hasCustomPrompt="1"/>
          </p:nvPr>
        </p:nvSpPr>
        <p:spPr>
          <a:xfrm>
            <a:off x="677720" y="3663633"/>
            <a:ext cx="5845998" cy="2022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/>
              <a:t>点击此处</a:t>
            </a:r>
            <a:endParaRPr kumimoji="1" lang="zh-CN" altLang="en-US"/>
          </a:p>
          <a:p>
            <a:pPr lvl="0"/>
            <a:r>
              <a:rPr kumimoji="1" lang="zh-CN" altLang="en-US" dirty="0"/>
              <a:t>添加标题</a:t>
            </a:r>
            <a:endParaRPr kumimoji="1" lang="zh-CN" altLang="en-US" dirty="0"/>
          </a:p>
        </p:txBody>
      </p:sp>
      <p:sp>
        <p:nvSpPr>
          <p:cNvPr id="25" name="文本占位符 23"/>
          <p:cNvSpPr>
            <a:spLocks noGrp="1"/>
          </p:cNvSpPr>
          <p:nvPr>
            <p:ph type="body" sz="quarter" idx="19" hasCustomPrompt="1"/>
          </p:nvPr>
        </p:nvSpPr>
        <p:spPr>
          <a:xfrm>
            <a:off x="677720" y="5826919"/>
            <a:ext cx="5845998" cy="3681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/>
              <a:t>PRESENTED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OfficePLUS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/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>
            <a:fillRect/>
          </a:stretch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>
            <a:fillRect/>
          </a:stretch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背景图片出处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cs typeface="Segoe UI Light" panose="020B0502040204020203"/>
              </a:rPr>
              <a:t>Century Gothic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1.3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pitchFamily="34" charset="-122"/>
                <a:cs typeface="+mn-cs"/>
              </a:rPr>
              <a:t>不得被全部或部分的复制、传播、销售，否则将承担法律责任。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1"/>
          <p:cNvSpPr/>
          <p:nvPr userDrawn="1"/>
        </p:nvSpPr>
        <p:spPr>
          <a:xfrm>
            <a:off x="1" y="0"/>
            <a:ext cx="11812159" cy="6858000"/>
          </a:xfrm>
          <a:custGeom>
            <a:avLst/>
            <a:gdLst>
              <a:gd name="connsiteX0" fmla="*/ 0 w 9231260"/>
              <a:gd name="connsiteY0" fmla="*/ 0 h 5357260"/>
              <a:gd name="connsiteX1" fmla="*/ 3476844 w 9231260"/>
              <a:gd name="connsiteY1" fmla="*/ 0 h 5357260"/>
              <a:gd name="connsiteX2" fmla="*/ 4699591 w 9231260"/>
              <a:gd name="connsiteY2" fmla="*/ 0 h 5357260"/>
              <a:gd name="connsiteX3" fmla="*/ 8675724 w 9231260"/>
              <a:gd name="connsiteY3" fmla="*/ 0 h 5357260"/>
              <a:gd name="connsiteX4" fmla="*/ 8675724 w 9231260"/>
              <a:gd name="connsiteY4" fmla="*/ 516780 h 5357260"/>
              <a:gd name="connsiteX5" fmla="*/ 9079710 w 9231260"/>
              <a:gd name="connsiteY5" fmla="*/ 516780 h 5357260"/>
              <a:gd name="connsiteX6" fmla="*/ 9231260 w 9231260"/>
              <a:gd name="connsiteY6" fmla="*/ 668330 h 5357260"/>
              <a:gd name="connsiteX7" fmla="*/ 9231260 w 9231260"/>
              <a:gd name="connsiteY7" fmla="*/ 2618998 h 5357260"/>
              <a:gd name="connsiteX8" fmla="*/ 9079710 w 9231260"/>
              <a:gd name="connsiteY8" fmla="*/ 2770548 h 5357260"/>
              <a:gd name="connsiteX9" fmla="*/ 8675724 w 9231260"/>
              <a:gd name="connsiteY9" fmla="*/ 2770548 h 5357260"/>
              <a:gd name="connsiteX10" fmla="*/ 8675724 w 9231260"/>
              <a:gd name="connsiteY10" fmla="*/ 5357260 h 5357260"/>
              <a:gd name="connsiteX11" fmla="*/ 4699591 w 9231260"/>
              <a:gd name="connsiteY11" fmla="*/ 5357260 h 5357260"/>
              <a:gd name="connsiteX12" fmla="*/ 3476844 w 9231260"/>
              <a:gd name="connsiteY12" fmla="*/ 5357260 h 5357260"/>
              <a:gd name="connsiteX13" fmla="*/ 0 w 9231260"/>
              <a:gd name="connsiteY13" fmla="*/ 5357260 h 535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231260" h="5357260">
                <a:moveTo>
                  <a:pt x="0" y="0"/>
                </a:moveTo>
                <a:lnTo>
                  <a:pt x="3476844" y="0"/>
                </a:lnTo>
                <a:lnTo>
                  <a:pt x="4699591" y="0"/>
                </a:lnTo>
                <a:lnTo>
                  <a:pt x="8675724" y="0"/>
                </a:lnTo>
                <a:lnTo>
                  <a:pt x="8675724" y="516780"/>
                </a:lnTo>
                <a:lnTo>
                  <a:pt x="9079710" y="516780"/>
                </a:lnTo>
                <a:cubicBezTo>
                  <a:pt x="9163409" y="516780"/>
                  <a:pt x="9231260" y="584631"/>
                  <a:pt x="9231260" y="668330"/>
                </a:cubicBezTo>
                <a:lnTo>
                  <a:pt x="9231260" y="2618998"/>
                </a:lnTo>
                <a:cubicBezTo>
                  <a:pt x="9231260" y="2702697"/>
                  <a:pt x="9163409" y="2770548"/>
                  <a:pt x="9079710" y="2770548"/>
                </a:cubicBezTo>
                <a:lnTo>
                  <a:pt x="8675724" y="2770548"/>
                </a:lnTo>
                <a:lnTo>
                  <a:pt x="8675724" y="5357260"/>
                </a:lnTo>
                <a:lnTo>
                  <a:pt x="4699591" y="5357260"/>
                </a:lnTo>
                <a:lnTo>
                  <a:pt x="3476844" y="5357260"/>
                </a:lnTo>
                <a:lnTo>
                  <a:pt x="0" y="535726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" name="竖排文本占位符 13"/>
          <p:cNvSpPr>
            <a:spLocks noGrp="1"/>
          </p:cNvSpPr>
          <p:nvPr>
            <p:ph type="body" orient="vert" sz="quarter" idx="10" hasCustomPrompt="1"/>
          </p:nvPr>
        </p:nvSpPr>
        <p:spPr>
          <a:xfrm>
            <a:off x="11115317" y="1337310"/>
            <a:ext cx="602968" cy="2171700"/>
          </a:xfrm>
          <a:prstGeom prst="rect">
            <a:avLst/>
          </a:prstGeom>
        </p:spPr>
        <p:txBody>
          <a:bodyPr vert="eaVert"/>
          <a:lstStyle>
            <a:lvl1pPr marL="0" indent="0">
              <a:buNone/>
              <a:defRPr b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/>
              <a:t>添加</a:t>
            </a:r>
            <a:r>
              <a:rPr kumimoji="1" lang="zh-CN" altLang="en-US" dirty="0"/>
              <a:t>标题</a:t>
            </a:r>
            <a:endParaRPr kumimoji="1" lang="zh-CN" altLang="en-US" dirty="0"/>
          </a:p>
        </p:txBody>
      </p:sp>
      <p:sp>
        <p:nvSpPr>
          <p:cNvPr id="4" name="竖排文本占位符 15"/>
          <p:cNvSpPr>
            <a:spLocks noGrp="1"/>
          </p:cNvSpPr>
          <p:nvPr>
            <p:ph type="body" orient="vert" sz="quarter" idx="11" hasCustomPrompt="1"/>
          </p:nvPr>
        </p:nvSpPr>
        <p:spPr>
          <a:xfrm>
            <a:off x="11118528" y="799460"/>
            <a:ext cx="600147" cy="537847"/>
          </a:xfrm>
          <a:prstGeom prst="rect">
            <a:avLst/>
          </a:prstGeom>
        </p:spPr>
        <p:txBody>
          <a:bodyPr vert="eaVert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/>
              <a:t>01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308928" y="240031"/>
            <a:ext cx="3943032" cy="35433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3" hasCustomPrompt="1"/>
          </p:nvPr>
        </p:nvSpPr>
        <p:spPr>
          <a:xfrm>
            <a:off x="308928" y="594361"/>
            <a:ext cx="3943032" cy="35433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点击</a:t>
            </a:r>
            <a:r>
              <a:rPr kumimoji="1" lang="zh-CN" altLang="en-US"/>
              <a:t>此处添加标题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1"/>
          <p:cNvSpPr/>
          <p:nvPr userDrawn="1"/>
        </p:nvSpPr>
        <p:spPr>
          <a:xfrm>
            <a:off x="1" y="0"/>
            <a:ext cx="11812159" cy="6858000"/>
          </a:xfrm>
          <a:custGeom>
            <a:avLst/>
            <a:gdLst>
              <a:gd name="connsiteX0" fmla="*/ 0 w 9231260"/>
              <a:gd name="connsiteY0" fmla="*/ 0 h 5357260"/>
              <a:gd name="connsiteX1" fmla="*/ 3476844 w 9231260"/>
              <a:gd name="connsiteY1" fmla="*/ 0 h 5357260"/>
              <a:gd name="connsiteX2" fmla="*/ 4699591 w 9231260"/>
              <a:gd name="connsiteY2" fmla="*/ 0 h 5357260"/>
              <a:gd name="connsiteX3" fmla="*/ 8675724 w 9231260"/>
              <a:gd name="connsiteY3" fmla="*/ 0 h 5357260"/>
              <a:gd name="connsiteX4" fmla="*/ 8675724 w 9231260"/>
              <a:gd name="connsiteY4" fmla="*/ 516780 h 5357260"/>
              <a:gd name="connsiteX5" fmla="*/ 9079710 w 9231260"/>
              <a:gd name="connsiteY5" fmla="*/ 516780 h 5357260"/>
              <a:gd name="connsiteX6" fmla="*/ 9231260 w 9231260"/>
              <a:gd name="connsiteY6" fmla="*/ 668330 h 5357260"/>
              <a:gd name="connsiteX7" fmla="*/ 9231260 w 9231260"/>
              <a:gd name="connsiteY7" fmla="*/ 2618998 h 5357260"/>
              <a:gd name="connsiteX8" fmla="*/ 9079710 w 9231260"/>
              <a:gd name="connsiteY8" fmla="*/ 2770548 h 5357260"/>
              <a:gd name="connsiteX9" fmla="*/ 8675724 w 9231260"/>
              <a:gd name="connsiteY9" fmla="*/ 2770548 h 5357260"/>
              <a:gd name="connsiteX10" fmla="*/ 8675724 w 9231260"/>
              <a:gd name="connsiteY10" fmla="*/ 5357260 h 5357260"/>
              <a:gd name="connsiteX11" fmla="*/ 4699591 w 9231260"/>
              <a:gd name="connsiteY11" fmla="*/ 5357260 h 5357260"/>
              <a:gd name="connsiteX12" fmla="*/ 3476844 w 9231260"/>
              <a:gd name="connsiteY12" fmla="*/ 5357260 h 5357260"/>
              <a:gd name="connsiteX13" fmla="*/ 0 w 9231260"/>
              <a:gd name="connsiteY13" fmla="*/ 5357260 h 535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231260" h="5357260">
                <a:moveTo>
                  <a:pt x="0" y="0"/>
                </a:moveTo>
                <a:lnTo>
                  <a:pt x="3476844" y="0"/>
                </a:lnTo>
                <a:lnTo>
                  <a:pt x="4699591" y="0"/>
                </a:lnTo>
                <a:lnTo>
                  <a:pt x="8675724" y="0"/>
                </a:lnTo>
                <a:lnTo>
                  <a:pt x="8675724" y="516780"/>
                </a:lnTo>
                <a:lnTo>
                  <a:pt x="9079710" y="516780"/>
                </a:lnTo>
                <a:cubicBezTo>
                  <a:pt x="9163409" y="516780"/>
                  <a:pt x="9231260" y="584631"/>
                  <a:pt x="9231260" y="668330"/>
                </a:cubicBezTo>
                <a:lnTo>
                  <a:pt x="9231260" y="2618998"/>
                </a:lnTo>
                <a:cubicBezTo>
                  <a:pt x="9231260" y="2702697"/>
                  <a:pt x="9163409" y="2770548"/>
                  <a:pt x="9079710" y="2770548"/>
                </a:cubicBezTo>
                <a:lnTo>
                  <a:pt x="8675724" y="2770548"/>
                </a:lnTo>
                <a:lnTo>
                  <a:pt x="8675724" y="5357260"/>
                </a:lnTo>
                <a:lnTo>
                  <a:pt x="4699591" y="5357260"/>
                </a:lnTo>
                <a:lnTo>
                  <a:pt x="3476844" y="5357260"/>
                </a:lnTo>
                <a:lnTo>
                  <a:pt x="0" y="535726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" name="竖排文本占位符 13"/>
          <p:cNvSpPr>
            <a:spLocks noGrp="1"/>
          </p:cNvSpPr>
          <p:nvPr>
            <p:ph type="body" orient="vert" sz="quarter" idx="10" hasCustomPrompt="1"/>
          </p:nvPr>
        </p:nvSpPr>
        <p:spPr>
          <a:xfrm>
            <a:off x="11115317" y="1337310"/>
            <a:ext cx="602968" cy="2171700"/>
          </a:xfrm>
          <a:prstGeom prst="rect">
            <a:avLst/>
          </a:prstGeom>
        </p:spPr>
        <p:txBody>
          <a:bodyPr vert="eaVert"/>
          <a:lstStyle>
            <a:lvl1pPr marL="0" indent="0">
              <a:buNone/>
              <a:defRPr b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/>
              <a:t>添加</a:t>
            </a:r>
            <a:r>
              <a:rPr kumimoji="1" lang="zh-CN" altLang="en-US" dirty="0"/>
              <a:t>标题</a:t>
            </a:r>
            <a:endParaRPr kumimoji="1" lang="zh-CN" altLang="en-US" dirty="0"/>
          </a:p>
        </p:txBody>
      </p:sp>
      <p:sp>
        <p:nvSpPr>
          <p:cNvPr id="4" name="竖排文本占位符 15"/>
          <p:cNvSpPr>
            <a:spLocks noGrp="1"/>
          </p:cNvSpPr>
          <p:nvPr>
            <p:ph type="body" orient="vert" sz="quarter" idx="11" hasCustomPrompt="1"/>
          </p:nvPr>
        </p:nvSpPr>
        <p:spPr>
          <a:xfrm>
            <a:off x="11118528" y="799460"/>
            <a:ext cx="600147" cy="537847"/>
          </a:xfrm>
          <a:prstGeom prst="rect">
            <a:avLst/>
          </a:prstGeom>
        </p:spPr>
        <p:txBody>
          <a:bodyPr vert="eaVert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308928" y="240031"/>
            <a:ext cx="3943032" cy="35433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 hasCustomPrompt="1"/>
          </p:nvPr>
        </p:nvSpPr>
        <p:spPr>
          <a:xfrm>
            <a:off x="308928" y="594361"/>
            <a:ext cx="3943032" cy="35433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点击</a:t>
            </a:r>
            <a:r>
              <a:rPr kumimoji="1" lang="zh-CN" altLang="en-US"/>
              <a:t>此处添加标题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1"/>
          <p:cNvSpPr/>
          <p:nvPr userDrawn="1"/>
        </p:nvSpPr>
        <p:spPr>
          <a:xfrm>
            <a:off x="1" y="0"/>
            <a:ext cx="11812159" cy="6858000"/>
          </a:xfrm>
          <a:custGeom>
            <a:avLst/>
            <a:gdLst>
              <a:gd name="connsiteX0" fmla="*/ 0 w 9231260"/>
              <a:gd name="connsiteY0" fmla="*/ 0 h 5357260"/>
              <a:gd name="connsiteX1" fmla="*/ 3476844 w 9231260"/>
              <a:gd name="connsiteY1" fmla="*/ 0 h 5357260"/>
              <a:gd name="connsiteX2" fmla="*/ 4699591 w 9231260"/>
              <a:gd name="connsiteY2" fmla="*/ 0 h 5357260"/>
              <a:gd name="connsiteX3" fmla="*/ 8675724 w 9231260"/>
              <a:gd name="connsiteY3" fmla="*/ 0 h 5357260"/>
              <a:gd name="connsiteX4" fmla="*/ 8675724 w 9231260"/>
              <a:gd name="connsiteY4" fmla="*/ 516780 h 5357260"/>
              <a:gd name="connsiteX5" fmla="*/ 9079710 w 9231260"/>
              <a:gd name="connsiteY5" fmla="*/ 516780 h 5357260"/>
              <a:gd name="connsiteX6" fmla="*/ 9231260 w 9231260"/>
              <a:gd name="connsiteY6" fmla="*/ 668330 h 5357260"/>
              <a:gd name="connsiteX7" fmla="*/ 9231260 w 9231260"/>
              <a:gd name="connsiteY7" fmla="*/ 2618998 h 5357260"/>
              <a:gd name="connsiteX8" fmla="*/ 9079710 w 9231260"/>
              <a:gd name="connsiteY8" fmla="*/ 2770548 h 5357260"/>
              <a:gd name="connsiteX9" fmla="*/ 8675724 w 9231260"/>
              <a:gd name="connsiteY9" fmla="*/ 2770548 h 5357260"/>
              <a:gd name="connsiteX10" fmla="*/ 8675724 w 9231260"/>
              <a:gd name="connsiteY10" fmla="*/ 5357260 h 5357260"/>
              <a:gd name="connsiteX11" fmla="*/ 4699591 w 9231260"/>
              <a:gd name="connsiteY11" fmla="*/ 5357260 h 5357260"/>
              <a:gd name="connsiteX12" fmla="*/ 3476844 w 9231260"/>
              <a:gd name="connsiteY12" fmla="*/ 5357260 h 5357260"/>
              <a:gd name="connsiteX13" fmla="*/ 0 w 9231260"/>
              <a:gd name="connsiteY13" fmla="*/ 5357260 h 535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231260" h="5357260">
                <a:moveTo>
                  <a:pt x="0" y="0"/>
                </a:moveTo>
                <a:lnTo>
                  <a:pt x="3476844" y="0"/>
                </a:lnTo>
                <a:lnTo>
                  <a:pt x="4699591" y="0"/>
                </a:lnTo>
                <a:lnTo>
                  <a:pt x="8675724" y="0"/>
                </a:lnTo>
                <a:lnTo>
                  <a:pt x="8675724" y="516780"/>
                </a:lnTo>
                <a:lnTo>
                  <a:pt x="9079710" y="516780"/>
                </a:lnTo>
                <a:cubicBezTo>
                  <a:pt x="9163409" y="516780"/>
                  <a:pt x="9231260" y="584631"/>
                  <a:pt x="9231260" y="668330"/>
                </a:cubicBezTo>
                <a:lnTo>
                  <a:pt x="9231260" y="2618998"/>
                </a:lnTo>
                <a:cubicBezTo>
                  <a:pt x="9231260" y="2702697"/>
                  <a:pt x="9163409" y="2770548"/>
                  <a:pt x="9079710" y="2770548"/>
                </a:cubicBezTo>
                <a:lnTo>
                  <a:pt x="8675724" y="2770548"/>
                </a:lnTo>
                <a:lnTo>
                  <a:pt x="8675724" y="5357260"/>
                </a:lnTo>
                <a:lnTo>
                  <a:pt x="4699591" y="5357260"/>
                </a:lnTo>
                <a:lnTo>
                  <a:pt x="3476844" y="5357260"/>
                </a:lnTo>
                <a:lnTo>
                  <a:pt x="0" y="53572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" name="竖排文本占位符 13"/>
          <p:cNvSpPr>
            <a:spLocks noGrp="1"/>
          </p:cNvSpPr>
          <p:nvPr>
            <p:ph type="body" orient="vert" sz="quarter" idx="10" hasCustomPrompt="1"/>
          </p:nvPr>
        </p:nvSpPr>
        <p:spPr>
          <a:xfrm>
            <a:off x="11115317" y="1337310"/>
            <a:ext cx="602968" cy="2171700"/>
          </a:xfrm>
          <a:prstGeom prst="rect">
            <a:avLst/>
          </a:prstGeom>
        </p:spPr>
        <p:txBody>
          <a:bodyPr vert="eaVert"/>
          <a:lstStyle>
            <a:lvl1pPr marL="0" indent="0">
              <a:buNone/>
              <a:defRPr b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/>
              <a:t>添加</a:t>
            </a:r>
            <a:r>
              <a:rPr kumimoji="1" lang="zh-CN" altLang="en-US" dirty="0"/>
              <a:t>标题</a:t>
            </a:r>
            <a:endParaRPr kumimoji="1" lang="zh-CN" altLang="en-US" dirty="0"/>
          </a:p>
        </p:txBody>
      </p:sp>
      <p:sp>
        <p:nvSpPr>
          <p:cNvPr id="4" name="竖排文本占位符 15"/>
          <p:cNvSpPr>
            <a:spLocks noGrp="1"/>
          </p:cNvSpPr>
          <p:nvPr>
            <p:ph type="body" orient="vert" sz="quarter" idx="11" hasCustomPrompt="1"/>
          </p:nvPr>
        </p:nvSpPr>
        <p:spPr>
          <a:xfrm>
            <a:off x="11118528" y="799460"/>
            <a:ext cx="600147" cy="537847"/>
          </a:xfrm>
          <a:prstGeom prst="rect">
            <a:avLst/>
          </a:prstGeom>
        </p:spPr>
        <p:txBody>
          <a:bodyPr vert="eaVert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308928" y="240031"/>
            <a:ext cx="3943032" cy="35433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 hasCustomPrompt="1"/>
          </p:nvPr>
        </p:nvSpPr>
        <p:spPr>
          <a:xfrm>
            <a:off x="308928" y="594361"/>
            <a:ext cx="3943032" cy="35433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点击</a:t>
            </a:r>
            <a:r>
              <a:rPr kumimoji="1" lang="zh-CN" altLang="en-US"/>
              <a:t>此处添加标题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1"/>
          <p:cNvSpPr/>
          <p:nvPr userDrawn="1"/>
        </p:nvSpPr>
        <p:spPr>
          <a:xfrm>
            <a:off x="1" y="0"/>
            <a:ext cx="11812159" cy="6858000"/>
          </a:xfrm>
          <a:custGeom>
            <a:avLst/>
            <a:gdLst>
              <a:gd name="connsiteX0" fmla="*/ 0 w 9231260"/>
              <a:gd name="connsiteY0" fmla="*/ 0 h 5357260"/>
              <a:gd name="connsiteX1" fmla="*/ 3476844 w 9231260"/>
              <a:gd name="connsiteY1" fmla="*/ 0 h 5357260"/>
              <a:gd name="connsiteX2" fmla="*/ 4699591 w 9231260"/>
              <a:gd name="connsiteY2" fmla="*/ 0 h 5357260"/>
              <a:gd name="connsiteX3" fmla="*/ 8675724 w 9231260"/>
              <a:gd name="connsiteY3" fmla="*/ 0 h 5357260"/>
              <a:gd name="connsiteX4" fmla="*/ 8675724 w 9231260"/>
              <a:gd name="connsiteY4" fmla="*/ 516780 h 5357260"/>
              <a:gd name="connsiteX5" fmla="*/ 9079710 w 9231260"/>
              <a:gd name="connsiteY5" fmla="*/ 516780 h 5357260"/>
              <a:gd name="connsiteX6" fmla="*/ 9231260 w 9231260"/>
              <a:gd name="connsiteY6" fmla="*/ 668330 h 5357260"/>
              <a:gd name="connsiteX7" fmla="*/ 9231260 w 9231260"/>
              <a:gd name="connsiteY7" fmla="*/ 2618998 h 5357260"/>
              <a:gd name="connsiteX8" fmla="*/ 9079710 w 9231260"/>
              <a:gd name="connsiteY8" fmla="*/ 2770548 h 5357260"/>
              <a:gd name="connsiteX9" fmla="*/ 8675724 w 9231260"/>
              <a:gd name="connsiteY9" fmla="*/ 2770548 h 5357260"/>
              <a:gd name="connsiteX10" fmla="*/ 8675724 w 9231260"/>
              <a:gd name="connsiteY10" fmla="*/ 5357260 h 5357260"/>
              <a:gd name="connsiteX11" fmla="*/ 4699591 w 9231260"/>
              <a:gd name="connsiteY11" fmla="*/ 5357260 h 5357260"/>
              <a:gd name="connsiteX12" fmla="*/ 3476844 w 9231260"/>
              <a:gd name="connsiteY12" fmla="*/ 5357260 h 5357260"/>
              <a:gd name="connsiteX13" fmla="*/ 0 w 9231260"/>
              <a:gd name="connsiteY13" fmla="*/ 5357260 h 535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231260" h="5357260">
                <a:moveTo>
                  <a:pt x="0" y="0"/>
                </a:moveTo>
                <a:lnTo>
                  <a:pt x="3476844" y="0"/>
                </a:lnTo>
                <a:lnTo>
                  <a:pt x="4699591" y="0"/>
                </a:lnTo>
                <a:lnTo>
                  <a:pt x="8675724" y="0"/>
                </a:lnTo>
                <a:lnTo>
                  <a:pt x="8675724" y="516780"/>
                </a:lnTo>
                <a:lnTo>
                  <a:pt x="9079710" y="516780"/>
                </a:lnTo>
                <a:cubicBezTo>
                  <a:pt x="9163409" y="516780"/>
                  <a:pt x="9231260" y="584631"/>
                  <a:pt x="9231260" y="668330"/>
                </a:cubicBezTo>
                <a:lnTo>
                  <a:pt x="9231260" y="2618998"/>
                </a:lnTo>
                <a:cubicBezTo>
                  <a:pt x="9231260" y="2702697"/>
                  <a:pt x="9163409" y="2770548"/>
                  <a:pt x="9079710" y="2770548"/>
                </a:cubicBezTo>
                <a:lnTo>
                  <a:pt x="8675724" y="2770548"/>
                </a:lnTo>
                <a:lnTo>
                  <a:pt x="8675724" y="5357260"/>
                </a:lnTo>
                <a:lnTo>
                  <a:pt x="4699591" y="5357260"/>
                </a:lnTo>
                <a:lnTo>
                  <a:pt x="3476844" y="5357260"/>
                </a:lnTo>
                <a:lnTo>
                  <a:pt x="0" y="53572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" name="竖排文本占位符 13"/>
          <p:cNvSpPr>
            <a:spLocks noGrp="1"/>
          </p:cNvSpPr>
          <p:nvPr>
            <p:ph type="body" orient="vert" sz="quarter" idx="10" hasCustomPrompt="1"/>
          </p:nvPr>
        </p:nvSpPr>
        <p:spPr>
          <a:xfrm>
            <a:off x="11115317" y="1337310"/>
            <a:ext cx="602968" cy="2171700"/>
          </a:xfrm>
          <a:prstGeom prst="rect">
            <a:avLst/>
          </a:prstGeom>
        </p:spPr>
        <p:txBody>
          <a:bodyPr vert="eaVert"/>
          <a:lstStyle>
            <a:lvl1pPr marL="0" indent="0">
              <a:buNone/>
              <a:defRPr b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/>
              <a:t>添加</a:t>
            </a:r>
            <a:r>
              <a:rPr kumimoji="1" lang="zh-CN" altLang="en-US" dirty="0"/>
              <a:t>标题</a:t>
            </a:r>
            <a:endParaRPr kumimoji="1" lang="zh-CN" altLang="en-US" dirty="0"/>
          </a:p>
        </p:txBody>
      </p:sp>
      <p:sp>
        <p:nvSpPr>
          <p:cNvPr id="4" name="竖排文本占位符 15"/>
          <p:cNvSpPr>
            <a:spLocks noGrp="1"/>
          </p:cNvSpPr>
          <p:nvPr>
            <p:ph type="body" orient="vert" sz="quarter" idx="11" hasCustomPrompt="1"/>
          </p:nvPr>
        </p:nvSpPr>
        <p:spPr>
          <a:xfrm>
            <a:off x="11118528" y="799460"/>
            <a:ext cx="600147" cy="537847"/>
          </a:xfrm>
          <a:prstGeom prst="rect">
            <a:avLst/>
          </a:prstGeom>
        </p:spPr>
        <p:txBody>
          <a:bodyPr vert="eaVert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308928" y="240031"/>
            <a:ext cx="3943032" cy="35433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 hasCustomPrompt="1"/>
          </p:nvPr>
        </p:nvSpPr>
        <p:spPr>
          <a:xfrm>
            <a:off x="308928" y="594361"/>
            <a:ext cx="3943032" cy="35433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点击</a:t>
            </a:r>
            <a:r>
              <a:rPr kumimoji="1" lang="zh-CN" altLang="en-US"/>
              <a:t>此处添加标题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/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文本占位符 1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效果展示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sz="quarter" idx="11"/>
          </p:nvPr>
        </p:nvSpPr>
        <p:spPr/>
        <p:txBody>
          <a:bodyPr/>
          <a:lstStyle/>
          <a:p>
            <a:r>
              <a:rPr kumimoji="1" lang="en-US" altLang="zh-CN" dirty="0">
                <a:cs typeface="+mn-ea"/>
                <a:sym typeface="+mn-lt"/>
              </a:rPr>
              <a:t>01</a:t>
            </a:r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4" name="竖排文本占位符 3"/>
          <p:cNvSpPr>
            <a:spLocks noGrp="1"/>
          </p:cNvSpPr>
          <p:nvPr>
            <p:ph type="body" orient="vert" sz="quarter" idx="12"/>
          </p:nvPr>
        </p:nvSpPr>
        <p:spPr/>
        <p:txBody>
          <a:bodyPr/>
          <a:lstStyle/>
          <a:p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关键技术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竖排文本占位符 4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kumimoji="1" lang="en-US" altLang="zh-CN" dirty="0">
                <a:cs typeface="+mn-ea"/>
                <a:sym typeface="+mn-lt"/>
              </a:rPr>
              <a:t>02</a:t>
            </a:r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6" name="竖排文本占位符 5"/>
          <p:cNvSpPr>
            <a:spLocks noGrp="1"/>
          </p:cNvSpPr>
          <p:nvPr>
            <p:ph type="body" orient="vert" sz="quarter" idx="14"/>
          </p:nvPr>
        </p:nvSpPr>
        <p:spPr/>
        <p:txBody>
          <a:bodyPr/>
          <a:lstStyle/>
          <a:p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产品测试及用户体验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竖排文本占位符 6"/>
          <p:cNvSpPr>
            <a:spLocks noGrp="1"/>
          </p:cNvSpPr>
          <p:nvPr>
            <p:ph type="body" orient="vert" sz="quarter" idx="15"/>
          </p:nvPr>
        </p:nvSpPr>
        <p:spPr/>
        <p:txBody>
          <a:bodyPr/>
          <a:lstStyle/>
          <a:p>
            <a:r>
              <a:rPr kumimoji="1" lang="en-US" altLang="zh-CN" dirty="0">
                <a:cs typeface="+mn-ea"/>
                <a:sym typeface="+mn-lt"/>
              </a:rPr>
              <a:t>03</a:t>
            </a:r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8" name="竖排文本占位符 7"/>
          <p:cNvSpPr>
            <a:spLocks noGrp="1"/>
          </p:cNvSpPr>
          <p:nvPr>
            <p:ph type="body" orient="vert" sz="quarter" idx="16"/>
          </p:nvPr>
        </p:nvSpPr>
        <p:spPr/>
        <p:txBody>
          <a:bodyPr/>
          <a:lstStyle/>
          <a:p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团队分工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竖排文本占位符 8"/>
          <p:cNvSpPr>
            <a:spLocks noGrp="1"/>
          </p:cNvSpPr>
          <p:nvPr>
            <p:ph type="body" orient="vert" sz="quarter" idx="17"/>
          </p:nvPr>
        </p:nvSpPr>
        <p:spPr/>
        <p:txBody>
          <a:bodyPr/>
          <a:lstStyle/>
          <a:p>
            <a:r>
              <a:rPr kumimoji="1" lang="en-US" altLang="zh-CN" dirty="0">
                <a:cs typeface="+mn-ea"/>
                <a:sym typeface="+mn-lt"/>
              </a:rPr>
              <a:t>04</a:t>
            </a:r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8"/>
          </p:nvPr>
        </p:nvSpPr>
        <p:spPr>
          <a:xfrm>
            <a:off x="440865" y="906463"/>
            <a:ext cx="5845998" cy="2022475"/>
          </a:xfrm>
        </p:spPr>
        <p:txBody>
          <a:bodyPr/>
          <a:lstStyle/>
          <a:p>
            <a:pPr algn="ctr"/>
            <a:r>
              <a:rPr kumimoji="1" lang="zh-CN" dirty="0">
                <a:latin typeface="+mn-lt"/>
                <a:ea typeface="+mn-ea"/>
                <a:cs typeface="+mn-ea"/>
                <a:sym typeface="+mn-lt"/>
              </a:rPr>
              <a:t>金金记较</a:t>
            </a:r>
            <a:r>
              <a:rPr kumimoji="1" lang="en-US" altLang="zh-CN" dirty="0">
                <a:latin typeface="+mn-lt"/>
                <a:ea typeface="+mn-ea"/>
                <a:cs typeface="+mn-ea"/>
                <a:sym typeface="+mn-lt"/>
              </a:rPr>
              <a:t>APP</a:t>
            </a:r>
            <a:endParaRPr kumimoji="1" lang="zh-CN" dirty="0">
              <a:latin typeface="+mn-lt"/>
              <a:ea typeface="+mn-ea"/>
              <a:cs typeface="+mn-ea"/>
              <a:sym typeface="+mn-lt"/>
            </a:endParaRPr>
          </a:p>
          <a:p>
            <a:pPr algn="ctr"/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项目汇报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9"/>
          </p:nvPr>
        </p:nvSpPr>
        <p:spPr>
          <a:xfrm>
            <a:off x="532130" y="3340100"/>
            <a:ext cx="5845810" cy="3173730"/>
          </a:xfrm>
        </p:spPr>
        <p:txBody>
          <a:bodyPr/>
          <a:lstStyle/>
          <a:p>
            <a:pPr algn="ctr"/>
            <a:r>
              <a:rPr kumimoji="1" lang="zh-CN" sz="4000" dirty="0">
                <a:latin typeface="+mn-lt"/>
                <a:ea typeface="+mn-ea"/>
                <a:cs typeface="+mn-ea"/>
                <a:sym typeface="+mn-lt"/>
              </a:rPr>
              <a:t>第三组</a:t>
            </a:r>
            <a:endParaRPr kumimoji="1" lang="zh-CN" sz="4000" dirty="0">
              <a:latin typeface="+mn-lt"/>
              <a:ea typeface="+mn-ea"/>
              <a:cs typeface="+mn-ea"/>
              <a:sym typeface="+mn-lt"/>
            </a:endParaRPr>
          </a:p>
          <a:p>
            <a:pPr algn="l"/>
            <a:r>
              <a:rPr kumimoji="1" lang="zh-CN" sz="3200" dirty="0">
                <a:latin typeface="+mn-lt"/>
                <a:ea typeface="+mn-ea"/>
                <a:cs typeface="+mn-ea"/>
                <a:sym typeface="+mn-lt"/>
              </a:rPr>
              <a:t>王  鹏       20182131097</a:t>
            </a:r>
            <a:endParaRPr kumimoji="1" lang="zh-CN" sz="3200" dirty="0">
              <a:latin typeface="+mn-lt"/>
              <a:ea typeface="+mn-ea"/>
              <a:cs typeface="+mn-ea"/>
              <a:sym typeface="+mn-lt"/>
            </a:endParaRPr>
          </a:p>
          <a:p>
            <a:pPr algn="l"/>
            <a:r>
              <a:rPr kumimoji="1" lang="zh-CN" sz="3200" dirty="0">
                <a:latin typeface="+mn-lt"/>
                <a:ea typeface="+mn-ea"/>
                <a:cs typeface="+mn-ea"/>
                <a:sym typeface="+mn-lt"/>
              </a:rPr>
              <a:t>林文燕       20182131144</a:t>
            </a:r>
            <a:endParaRPr kumimoji="1" lang="zh-CN" sz="3200" dirty="0">
              <a:latin typeface="+mn-lt"/>
              <a:ea typeface="+mn-ea"/>
              <a:cs typeface="+mn-ea"/>
              <a:sym typeface="+mn-lt"/>
            </a:endParaRPr>
          </a:p>
          <a:p>
            <a:pPr algn="l"/>
            <a:r>
              <a:rPr kumimoji="1" lang="zh-CN" sz="3200" dirty="0">
                <a:latin typeface="+mn-lt"/>
                <a:ea typeface="+mn-ea"/>
                <a:cs typeface="+mn-ea"/>
                <a:sym typeface="+mn-lt"/>
              </a:rPr>
              <a:t>张俊华       20182131009</a:t>
            </a:r>
            <a:endParaRPr kumimoji="1" lang="zh-CN" sz="3200" dirty="0">
              <a:latin typeface="+mn-lt"/>
              <a:ea typeface="+mn-ea"/>
              <a:cs typeface="+mn-ea"/>
              <a:sym typeface="+mn-lt"/>
            </a:endParaRPr>
          </a:p>
          <a:p>
            <a:pPr algn="l"/>
            <a:r>
              <a:rPr kumimoji="1" lang="zh-CN" sz="3200" dirty="0">
                <a:latin typeface="+mn-lt"/>
                <a:ea typeface="+mn-ea"/>
                <a:cs typeface="+mn-ea"/>
                <a:sym typeface="+mn-lt"/>
              </a:rPr>
              <a:t>黄伟器       20182131143</a:t>
            </a:r>
            <a:endParaRPr kumimoji="1" lang="zh-CN" sz="3200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p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产品测试及用户体验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3412808" y="321311"/>
            <a:ext cx="3943032" cy="354330"/>
          </a:xfrm>
        </p:spPr>
        <p:txBody>
          <a:bodyPr/>
          <a:p>
            <a:pPr algn="ctr"/>
            <a:r>
              <a:rPr lang="en-US" altLang="zh-CN" sz="2800"/>
              <a:t>  </a:t>
            </a:r>
            <a:r>
              <a:rPr lang="zh-CN" altLang="en-US" sz="2800"/>
              <a:t>产品测试</a:t>
            </a:r>
            <a:endParaRPr lang="zh-CN" altLang="en-US" sz="28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675" y="799465"/>
            <a:ext cx="10517505" cy="56019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p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产品测试及用户体验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3412808" y="321311"/>
            <a:ext cx="3943032" cy="354330"/>
          </a:xfrm>
        </p:spPr>
        <p:txBody>
          <a:bodyPr/>
          <a:p>
            <a:pPr algn="ctr"/>
            <a:r>
              <a:rPr lang="en-US" altLang="zh-CN" sz="2800"/>
              <a:t>  </a:t>
            </a:r>
            <a:r>
              <a:rPr lang="zh-CN" altLang="en-US" sz="2800"/>
              <a:t>测试结果</a:t>
            </a:r>
            <a:endParaRPr lang="zh-CN" altLang="en-US" sz="2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560" y="990600"/>
            <a:ext cx="10525125" cy="53232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p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产品测试及用户体验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3412808" y="321311"/>
            <a:ext cx="3943032" cy="354330"/>
          </a:xfrm>
        </p:spPr>
        <p:txBody>
          <a:bodyPr/>
          <a:p>
            <a:pPr algn="ctr"/>
            <a:r>
              <a:rPr lang="en-US" altLang="zh-CN" sz="2800"/>
              <a:t>  </a:t>
            </a:r>
            <a:r>
              <a:rPr lang="zh-CN" altLang="en-US" sz="2800"/>
              <a:t>测试机型</a:t>
            </a:r>
            <a:endParaRPr lang="zh-CN" altLang="en-US" sz="28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375" y="799465"/>
            <a:ext cx="10577830" cy="56026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p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产品测试及用户体验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3412808" y="321311"/>
            <a:ext cx="3943032" cy="354330"/>
          </a:xfrm>
        </p:spPr>
        <p:txBody>
          <a:bodyPr/>
          <a:p>
            <a:pPr algn="ctr"/>
            <a:r>
              <a:rPr lang="en-US" altLang="zh-CN" sz="2800"/>
              <a:t>  </a:t>
            </a:r>
            <a:r>
              <a:rPr lang="zh-CN" altLang="en-US" sz="2800"/>
              <a:t>性能分析</a:t>
            </a:r>
            <a:endParaRPr lang="zh-CN" altLang="en-US" sz="2800"/>
          </a:p>
        </p:txBody>
      </p:sp>
      <p:pic>
        <p:nvPicPr>
          <p:cNvPr id="5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0230" y="927735"/>
            <a:ext cx="10111740" cy="51943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p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产品测试及用户体验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3412808" y="321311"/>
            <a:ext cx="3943032" cy="354330"/>
          </a:xfrm>
        </p:spPr>
        <p:txBody>
          <a:bodyPr/>
          <a:p>
            <a:pPr algn="ctr"/>
            <a:r>
              <a:rPr lang="en-US" altLang="zh-CN" sz="2800"/>
              <a:t>  </a:t>
            </a:r>
            <a:r>
              <a:rPr lang="zh-CN" altLang="en-US" sz="2800"/>
              <a:t>性能分析</a:t>
            </a:r>
            <a:endParaRPr lang="zh-CN" altLang="en-US" sz="2800"/>
          </a:p>
        </p:txBody>
      </p:sp>
      <p:pic>
        <p:nvPicPr>
          <p:cNvPr id="5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715" y="799465"/>
            <a:ext cx="10244455" cy="54997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p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产品测试及用户体验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3412808" y="321311"/>
            <a:ext cx="3943032" cy="354330"/>
          </a:xfrm>
        </p:spPr>
        <p:txBody>
          <a:bodyPr/>
          <a:p>
            <a:pPr algn="ctr"/>
            <a:r>
              <a:rPr lang="en-US" altLang="zh-CN" sz="2800"/>
              <a:t>  </a:t>
            </a:r>
            <a:r>
              <a:rPr lang="zh-CN" altLang="en-US" sz="2800"/>
              <a:t>性能分析</a:t>
            </a:r>
            <a:endParaRPr lang="zh-CN" altLang="en-US" sz="2800"/>
          </a:p>
        </p:txBody>
      </p:sp>
      <p:pic>
        <p:nvPicPr>
          <p:cNvPr id="5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690" y="817245"/>
            <a:ext cx="10500360" cy="56737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p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产品测试及用户体验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3412808" y="321311"/>
            <a:ext cx="3943032" cy="354330"/>
          </a:xfrm>
        </p:spPr>
        <p:txBody>
          <a:bodyPr/>
          <a:p>
            <a:pPr algn="ctr"/>
            <a:r>
              <a:rPr lang="en-US" altLang="zh-CN" sz="2800"/>
              <a:t> </a:t>
            </a:r>
            <a:r>
              <a:rPr lang="zh-CN" altLang="en-US" sz="2800"/>
              <a:t>用户的主要体验</a:t>
            </a:r>
            <a:endParaRPr lang="zh-CN" altLang="en-US" sz="2800"/>
          </a:p>
        </p:txBody>
      </p:sp>
      <p:grpSp>
        <p:nvGrpSpPr>
          <p:cNvPr id="23" name="组 22"/>
          <p:cNvGrpSpPr/>
          <p:nvPr/>
        </p:nvGrpSpPr>
        <p:grpSpPr>
          <a:xfrm>
            <a:off x="2992557" y="1620448"/>
            <a:ext cx="2301073" cy="4077760"/>
            <a:chOff x="3129082" y="1620448"/>
            <a:chExt cx="2301073" cy="4077760"/>
          </a:xfrm>
        </p:grpSpPr>
        <p:sp>
          <p:nvSpPr>
            <p:cNvPr id="9" name="矩形 8"/>
            <p:cNvSpPr/>
            <p:nvPr/>
          </p:nvSpPr>
          <p:spPr>
            <a:xfrm>
              <a:off x="3129082" y="1620448"/>
              <a:ext cx="2301073" cy="40777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334575" y="2731502"/>
              <a:ext cx="1890091" cy="200977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2400" kern="0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记账的类别选择很丰富</a:t>
              </a:r>
              <a:r>
                <a:rPr lang="en-US" altLang="zh-CN" sz="2400" kern="0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/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kern="0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能记各种账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7" name="组 22"/>
          <p:cNvGrpSpPr/>
          <p:nvPr/>
        </p:nvGrpSpPr>
        <p:grpSpPr>
          <a:xfrm>
            <a:off x="251262" y="1620448"/>
            <a:ext cx="2301073" cy="4077760"/>
            <a:chOff x="3129082" y="1620448"/>
            <a:chExt cx="2301073" cy="4077760"/>
          </a:xfrm>
        </p:grpSpPr>
        <p:sp>
          <p:nvSpPr>
            <p:cNvPr id="8" name="矩形 7"/>
            <p:cNvSpPr/>
            <p:nvPr/>
          </p:nvSpPr>
          <p:spPr>
            <a:xfrm>
              <a:off x="3129082" y="1620448"/>
              <a:ext cx="2301073" cy="40777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334575" y="2731502"/>
              <a:ext cx="1890091" cy="200977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记账方便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/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记账功能可以实现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/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统计很清晰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5" name="组 22"/>
          <p:cNvGrpSpPr/>
          <p:nvPr/>
        </p:nvGrpSpPr>
        <p:grpSpPr>
          <a:xfrm>
            <a:off x="5726232" y="1620448"/>
            <a:ext cx="2301073" cy="4077760"/>
            <a:chOff x="3129082" y="1620448"/>
            <a:chExt cx="2301073" cy="4077760"/>
          </a:xfrm>
        </p:grpSpPr>
        <p:sp>
          <p:nvSpPr>
            <p:cNvPr id="16" name="矩形 15"/>
            <p:cNvSpPr/>
            <p:nvPr/>
          </p:nvSpPr>
          <p:spPr>
            <a:xfrm>
              <a:off x="3129082" y="1620448"/>
              <a:ext cx="2301073" cy="40777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334575" y="2731502"/>
              <a:ext cx="1890091" cy="248920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2400" kern="0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有些字体有点小</a:t>
              </a:r>
              <a:r>
                <a:rPr lang="en-US" altLang="zh-CN" sz="2400" kern="0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/</a:t>
              </a:r>
              <a:endParaRPr lang="en-US" altLang="zh-CN" sz="2400" kern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kern="0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饼状图颜色区分度不足（已改进）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1" name="组 22"/>
          <p:cNvGrpSpPr/>
          <p:nvPr/>
        </p:nvGrpSpPr>
        <p:grpSpPr>
          <a:xfrm>
            <a:off x="8397042" y="1620448"/>
            <a:ext cx="2301073" cy="4079679"/>
            <a:chOff x="3129082" y="1620448"/>
            <a:chExt cx="2301073" cy="4079679"/>
          </a:xfrm>
        </p:grpSpPr>
        <p:sp>
          <p:nvSpPr>
            <p:cNvPr id="22" name="矩形 21"/>
            <p:cNvSpPr/>
            <p:nvPr/>
          </p:nvSpPr>
          <p:spPr>
            <a:xfrm>
              <a:off x="3129082" y="1620448"/>
              <a:ext cx="2301073" cy="40777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3334575" y="2731502"/>
              <a:ext cx="1890091" cy="296862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sz="2400" kern="0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界面简洁</a:t>
              </a:r>
              <a:r>
                <a:rPr lang="en-US" altLang="zh-CN" sz="2400" kern="0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/</a:t>
              </a:r>
              <a:endParaRPr lang="en-US" altLang="zh-CN" sz="2400" kern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kern="0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有点简陋</a:t>
              </a:r>
              <a:r>
                <a:rPr lang="en-US" altLang="zh-CN" sz="2400" kern="0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/</a:t>
              </a:r>
              <a:endParaRPr lang="en-US" altLang="zh-CN" sz="2400" kern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kern="0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界面不太好看</a:t>
              </a:r>
              <a:r>
                <a:rPr lang="en-US" altLang="zh-CN" sz="2400" kern="0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/</a:t>
              </a:r>
              <a:endParaRPr lang="en-US" altLang="zh-CN" sz="2400" kern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界面清新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（不断改进）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p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产品测试及用户体验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3412808" y="321311"/>
            <a:ext cx="3943032" cy="354330"/>
          </a:xfrm>
        </p:spPr>
        <p:txBody>
          <a:bodyPr/>
          <a:p>
            <a:pPr algn="ctr"/>
            <a:r>
              <a:rPr lang="en-US" altLang="zh-CN" sz="2800"/>
              <a:t> </a:t>
            </a:r>
            <a:r>
              <a:rPr lang="zh-CN" altLang="en-US" sz="2800"/>
              <a:t>用户总体评价</a:t>
            </a:r>
            <a:endParaRPr lang="zh-CN" altLang="en-US" sz="2800"/>
          </a:p>
        </p:txBody>
      </p:sp>
      <p:graphicFrame>
        <p:nvGraphicFramePr>
          <p:cNvPr id="29" name="图表 3"/>
          <p:cNvGraphicFramePr/>
          <p:nvPr/>
        </p:nvGraphicFramePr>
        <p:xfrm>
          <a:off x="359410" y="799465"/>
          <a:ext cx="10352405" cy="58915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文本占位符 1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团队分工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sz="quarter" idx="11"/>
          </p:nvPr>
        </p:nvSpPr>
        <p:spPr/>
        <p:txBody>
          <a:bodyPr/>
          <a:lstStyle/>
          <a:p>
            <a:r>
              <a:rPr kumimoji="1" lang="en-US" altLang="zh-CN" dirty="0">
                <a:cs typeface="+mn-ea"/>
                <a:sym typeface="+mn-lt"/>
              </a:rPr>
              <a:t>04</a:t>
            </a:r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777073" y="1337307"/>
            <a:ext cx="793787" cy="793787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4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rPr>
              <a:t>1</a:t>
            </a:r>
            <a:endParaRPr kumimoji="1" lang="zh-CN" altLang="en-US" sz="4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777073" y="3663347"/>
            <a:ext cx="793787" cy="79378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4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rPr>
              <a:t>2</a:t>
            </a:r>
            <a:endParaRPr kumimoji="1" lang="zh-CN" altLang="en-US" sz="4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698815" y="1337307"/>
            <a:ext cx="793787" cy="79378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4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rPr>
              <a:t>3</a:t>
            </a:r>
            <a:endParaRPr kumimoji="1" lang="zh-CN" altLang="en-US" sz="4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698815" y="3663347"/>
            <a:ext cx="793787" cy="79378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4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rPr>
              <a:t>4</a:t>
            </a:r>
            <a:endParaRPr kumimoji="1" lang="zh-CN" altLang="en-US" sz="4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77240" y="2228850"/>
            <a:ext cx="3843020" cy="1170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王鹏负责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ui界面的设计构思和代码编写，并且组织调度组员们的具体任务和时间安排。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文本框 8"/>
          <p:cNvSpPr txBox="1"/>
          <p:nvPr/>
        </p:nvSpPr>
        <p:spPr>
          <a:xfrm>
            <a:off x="777240" y="4525645"/>
            <a:ext cx="3843655" cy="1170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b="1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林文燕</a:t>
            </a:r>
            <a:r>
              <a:rPr b="1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编写关于功能的实现的代码，实现了关键的技术和各种功能。并对界面的优化提出了许多建议。</a:t>
            </a:r>
            <a:endParaRPr b="1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699125" y="2228850"/>
            <a:ext cx="4598035" cy="1170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张俊华负责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功能的规划和设计，后续进行了bug的调试和功能及界面的完善。此外进行了整个项目的归纳总结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699125" y="4525645"/>
            <a:ext cx="4598035" cy="152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黄伟器负责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对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app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进行产品测试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，将数据汇总为可视化表格。寻找体验的用户并进行调研和分析，得出可靠的调研结果并反馈到app的优化中。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8"/>
          </p:nvPr>
        </p:nvSpPr>
        <p:spPr>
          <a:xfrm>
            <a:off x="650415" y="1432243"/>
            <a:ext cx="5845998" cy="2022475"/>
          </a:xfrm>
        </p:spPr>
        <p:txBody>
          <a:bodyPr/>
          <a:lstStyle/>
          <a:p>
            <a:r>
              <a:rPr kumimoji="1" lang="en-US" altLang="zh-CN" dirty="0">
                <a:latin typeface="+mn-lt"/>
                <a:ea typeface="+mn-ea"/>
                <a:cs typeface="+mn-ea"/>
                <a:sym typeface="+mn-lt"/>
              </a:rPr>
              <a:t>THANK</a:t>
            </a:r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1" lang="en-US" altLang="zh-CN" dirty="0">
                <a:latin typeface="+mn-lt"/>
                <a:ea typeface="+mn-ea"/>
                <a:cs typeface="+mn-ea"/>
                <a:sym typeface="+mn-lt"/>
              </a:rPr>
              <a:t>YOU!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占位符 10"/>
          <p:cNvSpPr>
            <a:spLocks noGrp="1"/>
          </p:cNvSpPr>
          <p:nvPr/>
        </p:nvSpPr>
        <p:spPr>
          <a:xfrm>
            <a:off x="459105" y="3322320"/>
            <a:ext cx="5845810" cy="31737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baseline="0">
                <a:solidFill>
                  <a:schemeClr val="bg1"/>
                </a:solidFill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sz="4000" dirty="0">
                <a:latin typeface="+mn-lt"/>
                <a:ea typeface="+mn-ea"/>
                <a:cs typeface="+mn-ea"/>
                <a:sym typeface="+mn-lt"/>
              </a:rPr>
              <a:t>第三组</a:t>
            </a:r>
            <a:endParaRPr kumimoji="1" lang="zh-CN" sz="4000" dirty="0">
              <a:latin typeface="+mn-lt"/>
              <a:ea typeface="+mn-ea"/>
              <a:cs typeface="+mn-ea"/>
              <a:sym typeface="+mn-lt"/>
            </a:endParaRPr>
          </a:p>
          <a:p>
            <a:pPr algn="l"/>
            <a:r>
              <a:rPr kumimoji="1" lang="zh-CN" sz="3200" dirty="0">
                <a:latin typeface="+mn-lt"/>
                <a:ea typeface="+mn-ea"/>
                <a:cs typeface="+mn-ea"/>
                <a:sym typeface="+mn-lt"/>
              </a:rPr>
              <a:t>王  鹏       20182131097</a:t>
            </a:r>
            <a:endParaRPr kumimoji="1" lang="zh-CN" sz="3200" dirty="0">
              <a:latin typeface="+mn-lt"/>
              <a:ea typeface="+mn-ea"/>
              <a:cs typeface="+mn-ea"/>
              <a:sym typeface="+mn-lt"/>
            </a:endParaRPr>
          </a:p>
          <a:p>
            <a:pPr algn="l"/>
            <a:r>
              <a:rPr kumimoji="1" lang="zh-CN" sz="3200" dirty="0">
                <a:latin typeface="+mn-lt"/>
                <a:ea typeface="+mn-ea"/>
                <a:cs typeface="+mn-ea"/>
                <a:sym typeface="+mn-lt"/>
              </a:rPr>
              <a:t>林文燕       20182131144</a:t>
            </a:r>
            <a:endParaRPr kumimoji="1" lang="zh-CN" sz="3200" dirty="0">
              <a:latin typeface="+mn-lt"/>
              <a:ea typeface="+mn-ea"/>
              <a:cs typeface="+mn-ea"/>
              <a:sym typeface="+mn-lt"/>
            </a:endParaRPr>
          </a:p>
          <a:p>
            <a:pPr algn="l"/>
            <a:r>
              <a:rPr kumimoji="1" lang="zh-CN" sz="3200" dirty="0">
                <a:latin typeface="+mn-lt"/>
                <a:ea typeface="+mn-ea"/>
                <a:cs typeface="+mn-ea"/>
                <a:sym typeface="+mn-lt"/>
              </a:rPr>
              <a:t>张俊华       20182131009</a:t>
            </a:r>
            <a:endParaRPr kumimoji="1" lang="zh-CN" sz="3200" dirty="0">
              <a:latin typeface="+mn-lt"/>
              <a:ea typeface="+mn-ea"/>
              <a:cs typeface="+mn-ea"/>
              <a:sym typeface="+mn-lt"/>
            </a:endParaRPr>
          </a:p>
          <a:p>
            <a:pPr algn="l"/>
            <a:r>
              <a:rPr kumimoji="1" lang="zh-CN" sz="3200" dirty="0">
                <a:latin typeface="+mn-lt"/>
                <a:ea typeface="+mn-ea"/>
                <a:cs typeface="+mn-ea"/>
                <a:sym typeface="+mn-lt"/>
              </a:rPr>
              <a:t>黄伟器       20182131143</a:t>
            </a:r>
            <a:endParaRPr kumimoji="1" lang="zh-CN" sz="3200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p>
            <a:r>
              <a:rPr lang="zh-CN" altLang="en-US"/>
              <a:t>效果展示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-317" y="1"/>
            <a:ext cx="3943032" cy="354330"/>
          </a:xfrm>
        </p:spPr>
        <p:txBody>
          <a:bodyPr/>
          <a:p>
            <a:pPr algn="l"/>
            <a:r>
              <a:rPr lang="en-US" altLang="zh-CN" sz="2800"/>
              <a:t>     </a:t>
            </a:r>
            <a:r>
              <a:rPr lang="zh-CN" altLang="en-US" sz="2800"/>
              <a:t>登录界面</a:t>
            </a:r>
            <a:endParaRPr lang="zh-CN" altLang="en-US" sz="280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3810953" y="1"/>
            <a:ext cx="3943032" cy="354330"/>
          </a:xfrm>
        </p:spPr>
        <p:txBody>
          <a:bodyPr/>
          <a:p>
            <a:pPr algn="l"/>
            <a:r>
              <a:rPr lang="en-US" altLang="zh-CN" sz="2800"/>
              <a:t>         </a:t>
            </a:r>
            <a:r>
              <a:rPr lang="zh-CN" altLang="en-US" sz="2800"/>
              <a:t>注册界面</a:t>
            </a:r>
            <a:endParaRPr lang="zh-CN" altLang="en-US" sz="2800"/>
          </a:p>
        </p:txBody>
      </p:sp>
      <p:pic>
        <p:nvPicPr>
          <p:cNvPr id="7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85" y="443865"/>
            <a:ext cx="3362960" cy="6414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270" y="441960"/>
            <a:ext cx="3468370" cy="6415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670" y="443230"/>
            <a:ext cx="3468370" cy="641413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8013065" y="-147955"/>
            <a:ext cx="2585720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</a:t>
            </a:r>
            <a:r>
              <a:rPr lang="zh-CN" altLang="en-US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忘记密码界面</a:t>
            </a:r>
            <a:endParaRPr lang="zh-CN" altLang="en-US" sz="28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p>
            <a:r>
              <a:rPr lang="zh-CN" altLang="en-US"/>
              <a:t>效果展示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-317" y="1"/>
            <a:ext cx="3943032" cy="354330"/>
          </a:xfrm>
        </p:spPr>
        <p:txBody>
          <a:bodyPr/>
          <a:p>
            <a:pPr algn="l"/>
            <a:r>
              <a:rPr lang="en-US" altLang="zh-CN" sz="2800"/>
              <a:t>      </a:t>
            </a:r>
            <a:r>
              <a:rPr lang="zh-CN" altLang="en-US" sz="2800"/>
              <a:t>主</a:t>
            </a:r>
            <a:r>
              <a:rPr lang="zh-CN" altLang="en-US" sz="2800"/>
              <a:t>界面</a:t>
            </a:r>
            <a:endParaRPr lang="zh-CN" altLang="en-US" sz="280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3810953" y="1"/>
            <a:ext cx="3943032" cy="354330"/>
          </a:xfrm>
        </p:spPr>
        <p:txBody>
          <a:bodyPr/>
          <a:p>
            <a:pPr algn="l"/>
            <a:r>
              <a:rPr lang="en-US" altLang="zh-CN" sz="2800"/>
              <a:t>    </a:t>
            </a:r>
            <a:r>
              <a:rPr lang="zh-CN" altLang="en-US" sz="2800"/>
              <a:t>收入＆支出</a:t>
            </a:r>
            <a:r>
              <a:rPr lang="zh-CN" altLang="en-US" sz="2800"/>
              <a:t>界面</a:t>
            </a:r>
            <a:endParaRPr lang="zh-CN" altLang="en-US" sz="2800"/>
          </a:p>
        </p:txBody>
      </p:sp>
      <p:sp>
        <p:nvSpPr>
          <p:cNvPr id="11" name="文本框 10"/>
          <p:cNvSpPr txBox="1"/>
          <p:nvPr/>
        </p:nvSpPr>
        <p:spPr>
          <a:xfrm>
            <a:off x="7280910" y="-147955"/>
            <a:ext cx="331787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   </a:t>
            </a:r>
            <a:r>
              <a:rPr lang="zh-CN" altLang="en-US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</a:t>
            </a:r>
            <a:r>
              <a:rPr lang="en-US" altLang="zh-CN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“</a:t>
            </a:r>
            <a:r>
              <a:rPr lang="zh-CN" altLang="en-US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记一笔</a:t>
            </a:r>
            <a:r>
              <a:rPr lang="en-US" altLang="zh-CN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”</a:t>
            </a:r>
            <a:endParaRPr lang="en-US" altLang="zh-CN" sz="28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6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85" y="443230"/>
            <a:ext cx="3392170" cy="6414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270" y="441960"/>
            <a:ext cx="3469005" cy="6415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443230"/>
            <a:ext cx="3468370" cy="6414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p>
            <a:r>
              <a:rPr lang="zh-CN" altLang="en-US"/>
              <a:t>效果展示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-317" y="1"/>
            <a:ext cx="3943032" cy="354330"/>
          </a:xfrm>
        </p:spPr>
        <p:txBody>
          <a:bodyPr/>
          <a:p>
            <a:pPr algn="l"/>
            <a:r>
              <a:rPr lang="en-US" altLang="zh-CN" sz="2800"/>
              <a:t>  </a:t>
            </a:r>
            <a:r>
              <a:rPr lang="en-US" altLang="zh-CN" sz="2800">
                <a:latin typeface="+mj-ea"/>
                <a:ea typeface="+mj-ea"/>
                <a:cs typeface="+mj-ea"/>
              </a:rPr>
              <a:t>  </a:t>
            </a:r>
            <a:r>
              <a:rPr lang="zh-CN" altLang="en-US" sz="2800">
                <a:latin typeface="+mn-ea"/>
                <a:cs typeface="+mn-ea"/>
              </a:rPr>
              <a:t>点击</a:t>
            </a:r>
            <a:r>
              <a:rPr lang="en-US" altLang="zh-CN" sz="2800">
                <a:latin typeface="+mn-ea"/>
                <a:cs typeface="+mn-ea"/>
              </a:rPr>
              <a:t>“</a:t>
            </a:r>
            <a:r>
              <a:rPr lang="zh-CN" altLang="en-US" sz="2800">
                <a:latin typeface="+mn-ea"/>
                <a:cs typeface="+mn-ea"/>
              </a:rPr>
              <a:t>记一笔</a:t>
            </a:r>
            <a:r>
              <a:rPr lang="en-US" altLang="zh-CN" sz="2800">
                <a:latin typeface="+mn-ea"/>
                <a:cs typeface="+mn-ea"/>
              </a:rPr>
              <a:t>”</a:t>
            </a:r>
            <a:endParaRPr lang="en-US" altLang="zh-CN" sz="2800">
              <a:latin typeface="+mn-ea"/>
              <a:cs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3810953" y="1"/>
            <a:ext cx="3943032" cy="354330"/>
          </a:xfrm>
        </p:spPr>
        <p:txBody>
          <a:bodyPr/>
          <a:p>
            <a:pPr algn="l"/>
            <a:r>
              <a:rPr lang="en-US" altLang="zh-CN" sz="2800"/>
              <a:t>        </a:t>
            </a:r>
            <a:r>
              <a:rPr lang="zh-CN" altLang="en-US" sz="2800"/>
              <a:t>点击</a:t>
            </a:r>
            <a:r>
              <a:rPr lang="en-US" altLang="zh-CN" sz="2800"/>
              <a:t>“</a:t>
            </a:r>
            <a:r>
              <a:rPr lang="zh-CN" altLang="en-US" sz="2800"/>
              <a:t>收入</a:t>
            </a:r>
            <a:r>
              <a:rPr lang="en-US" altLang="zh-CN" sz="2800"/>
              <a:t>”</a:t>
            </a:r>
            <a:endParaRPr lang="en-US" altLang="zh-CN" sz="2800"/>
          </a:p>
        </p:txBody>
      </p:sp>
      <p:sp>
        <p:nvSpPr>
          <p:cNvPr id="11" name="文本框 10"/>
          <p:cNvSpPr txBox="1"/>
          <p:nvPr/>
        </p:nvSpPr>
        <p:spPr>
          <a:xfrm>
            <a:off x="7280910" y="-147955"/>
            <a:ext cx="331787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       </a:t>
            </a:r>
            <a:r>
              <a:rPr lang="zh-CN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输入金额</a:t>
            </a:r>
            <a:endParaRPr lang="zh-CN" sz="28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3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380" y="422910"/>
            <a:ext cx="3468370" cy="6414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135" y="429895"/>
            <a:ext cx="3475355" cy="6428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165" y="422275"/>
            <a:ext cx="3469005" cy="6415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840" y="3738880"/>
            <a:ext cx="373380" cy="2362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p>
            <a:r>
              <a:rPr lang="zh-CN" altLang="en-US"/>
              <a:t>效果展示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-317" y="1"/>
            <a:ext cx="3943032" cy="354330"/>
          </a:xfrm>
        </p:spPr>
        <p:txBody>
          <a:bodyPr/>
          <a:p>
            <a:pPr algn="l"/>
            <a:r>
              <a:rPr lang="en-US" altLang="zh-CN" sz="2800"/>
              <a:t>  </a:t>
            </a:r>
            <a:r>
              <a:rPr lang="en-US" altLang="zh-CN" sz="2800">
                <a:latin typeface="+mj-ea"/>
                <a:ea typeface="+mj-ea"/>
                <a:cs typeface="+mj-ea"/>
              </a:rPr>
              <a:t>  </a:t>
            </a:r>
            <a:r>
              <a:rPr lang="zh-CN" altLang="en-US" sz="2800">
                <a:latin typeface="+mn-ea"/>
                <a:cs typeface="+mn-ea"/>
              </a:rPr>
              <a:t>点击</a:t>
            </a:r>
            <a:r>
              <a:rPr lang="en-US" altLang="zh-CN" sz="2800">
                <a:latin typeface="+mn-ea"/>
                <a:cs typeface="+mn-ea"/>
              </a:rPr>
              <a:t>“</a:t>
            </a:r>
            <a:r>
              <a:rPr lang="zh-CN" altLang="en-US" sz="2800">
                <a:latin typeface="+mn-ea"/>
                <a:cs typeface="+mn-ea"/>
              </a:rPr>
              <a:t>记一笔</a:t>
            </a:r>
            <a:r>
              <a:rPr lang="en-US" altLang="zh-CN" sz="2800">
                <a:latin typeface="+mn-ea"/>
                <a:cs typeface="+mn-ea"/>
              </a:rPr>
              <a:t>”</a:t>
            </a:r>
            <a:endParaRPr lang="en-US" altLang="zh-CN" sz="2800">
              <a:latin typeface="+mn-ea"/>
              <a:cs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3810953" y="1"/>
            <a:ext cx="3943032" cy="354330"/>
          </a:xfrm>
        </p:spPr>
        <p:txBody>
          <a:bodyPr/>
          <a:p>
            <a:pPr algn="l"/>
            <a:r>
              <a:rPr lang="en-US" altLang="zh-CN" sz="2800"/>
              <a:t>        </a:t>
            </a:r>
            <a:r>
              <a:rPr lang="zh-CN" altLang="en-US" sz="2800"/>
              <a:t>点击</a:t>
            </a:r>
            <a:r>
              <a:rPr lang="en-US" altLang="zh-CN" sz="2800"/>
              <a:t>“</a:t>
            </a:r>
            <a:r>
              <a:rPr lang="zh-CN" altLang="en-US" sz="2800"/>
              <a:t>支出</a:t>
            </a:r>
            <a:r>
              <a:rPr lang="en-US" altLang="zh-CN" sz="2800"/>
              <a:t>”</a:t>
            </a:r>
            <a:endParaRPr lang="en-US" altLang="zh-CN" sz="2800"/>
          </a:p>
        </p:txBody>
      </p:sp>
      <p:sp>
        <p:nvSpPr>
          <p:cNvPr id="11" name="文本框 10"/>
          <p:cNvSpPr txBox="1"/>
          <p:nvPr/>
        </p:nvSpPr>
        <p:spPr>
          <a:xfrm>
            <a:off x="7280910" y="-147955"/>
            <a:ext cx="331787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      </a:t>
            </a:r>
            <a:r>
              <a:rPr lang="zh-CN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选择子类别</a:t>
            </a:r>
            <a:endParaRPr lang="zh-CN" sz="28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3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380" y="422910"/>
            <a:ext cx="3468370" cy="6414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230" y="422275"/>
            <a:ext cx="3469005" cy="6415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1905" y="422275"/>
            <a:ext cx="3415030" cy="6415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p>
            <a:r>
              <a:rPr lang="zh-CN" altLang="en-US"/>
              <a:t>效果展示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0" y="0"/>
            <a:ext cx="3736975" cy="354330"/>
          </a:xfrm>
        </p:spPr>
        <p:txBody>
          <a:bodyPr/>
          <a:p>
            <a:pPr algn="l"/>
            <a:r>
              <a:rPr lang="en-US" altLang="zh-CN" sz="2800"/>
              <a:t>  </a:t>
            </a:r>
            <a:r>
              <a:rPr lang="zh-CN" altLang="en-US" sz="2800"/>
              <a:t>统计</a:t>
            </a:r>
            <a:r>
              <a:rPr lang="zh-CN" altLang="en-US" sz="2800"/>
              <a:t>界面（明细）</a:t>
            </a:r>
            <a:endParaRPr lang="zh-CN" altLang="en-US" sz="280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835140" y="0"/>
            <a:ext cx="4280535" cy="354330"/>
          </a:xfrm>
        </p:spPr>
        <p:txBody>
          <a:bodyPr/>
          <a:p>
            <a:pPr algn="l"/>
            <a:r>
              <a:rPr lang="en-US" altLang="zh-CN" sz="2800">
                <a:sym typeface="+mn-ea"/>
              </a:rPr>
              <a:t>      </a:t>
            </a:r>
            <a:r>
              <a:rPr lang="zh-CN" altLang="en-US" sz="2800">
                <a:sym typeface="+mn-ea"/>
              </a:rPr>
              <a:t>统计界面（类别报表）</a:t>
            </a:r>
            <a:endParaRPr lang="zh-CN" altLang="en-US" sz="2800"/>
          </a:p>
          <a:p>
            <a:pPr algn="l"/>
            <a:endParaRPr lang="zh-CN" altLang="en-US" sz="2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790" y="417830"/>
            <a:ext cx="3383915" cy="64408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155" y="423545"/>
            <a:ext cx="3387090" cy="6435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195" y="423545"/>
            <a:ext cx="3477260" cy="6431280"/>
          </a:xfrm>
          <a:prstGeom prst="rect">
            <a:avLst/>
          </a:prstGeom>
        </p:spPr>
      </p:pic>
      <p:sp>
        <p:nvSpPr>
          <p:cNvPr id="8" name="文本占位符 3"/>
          <p:cNvSpPr>
            <a:spLocks noGrp="1"/>
          </p:cNvSpPr>
          <p:nvPr/>
        </p:nvSpPr>
        <p:spPr>
          <a:xfrm>
            <a:off x="3716020" y="0"/>
            <a:ext cx="3736975" cy="354330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/>
              <a:t>     </a:t>
            </a:r>
            <a:r>
              <a:rPr lang="zh-CN" altLang="en-US" sz="2800"/>
              <a:t>选择月份</a:t>
            </a:r>
            <a:endParaRPr lang="zh-CN" altLang="en-US" sz="2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p>
            <a:r>
              <a:rPr lang="zh-CN" altLang="en-US"/>
              <a:t>效果展示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-317" y="1"/>
            <a:ext cx="3943032" cy="354330"/>
          </a:xfrm>
        </p:spPr>
        <p:txBody>
          <a:bodyPr/>
          <a:p>
            <a:pPr algn="l"/>
            <a:r>
              <a:rPr lang="en-US" altLang="zh-CN" sz="2800"/>
              <a:t>     </a:t>
            </a:r>
            <a:r>
              <a:rPr lang="zh-CN" altLang="en-US" sz="2800"/>
              <a:t>心愿墙</a:t>
            </a:r>
            <a:r>
              <a:rPr lang="zh-CN" altLang="en-US" sz="2800"/>
              <a:t>界面</a:t>
            </a:r>
            <a:endParaRPr lang="zh-CN" altLang="en-US" sz="280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3810953" y="1"/>
            <a:ext cx="3943032" cy="354330"/>
          </a:xfrm>
        </p:spPr>
        <p:txBody>
          <a:bodyPr/>
          <a:p>
            <a:pPr algn="l"/>
            <a:r>
              <a:rPr lang="en-US" altLang="zh-CN" sz="2800"/>
              <a:t> “</a:t>
            </a:r>
            <a:r>
              <a:rPr lang="zh-CN" altLang="en-US" sz="2800"/>
              <a:t>关于我们</a:t>
            </a:r>
            <a:r>
              <a:rPr lang="en-US" altLang="zh-CN" sz="2800"/>
              <a:t>”</a:t>
            </a:r>
            <a:r>
              <a:rPr lang="zh-CN" altLang="en-US" sz="2800"/>
              <a:t>界面</a:t>
            </a:r>
            <a:endParaRPr lang="zh-CN" altLang="en-US" sz="2800"/>
          </a:p>
        </p:txBody>
      </p:sp>
      <p:sp>
        <p:nvSpPr>
          <p:cNvPr id="11" name="文本框 10"/>
          <p:cNvSpPr txBox="1"/>
          <p:nvPr/>
        </p:nvSpPr>
        <p:spPr>
          <a:xfrm>
            <a:off x="8013065" y="-147955"/>
            <a:ext cx="2585720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</a:t>
            </a:r>
            <a:r>
              <a:rPr lang="zh-CN" altLang="en-US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特色设置</a:t>
            </a:r>
            <a:r>
              <a:rPr lang="zh-CN" altLang="en-US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界面</a:t>
            </a:r>
            <a:endParaRPr lang="zh-CN" altLang="en-US" sz="28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6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015" y="441960"/>
            <a:ext cx="3494405" cy="6463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895" y="441960"/>
            <a:ext cx="3469005" cy="6415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740" y="441960"/>
            <a:ext cx="3468370" cy="6416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文本占位符 1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关键技术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sz="quarter" idx="11"/>
          </p:nvPr>
        </p:nvSpPr>
        <p:spPr/>
        <p:txBody>
          <a:bodyPr/>
          <a:lstStyle/>
          <a:p>
            <a:r>
              <a:rPr kumimoji="1" lang="en-US" altLang="zh-CN" dirty="0">
                <a:cs typeface="+mn-ea"/>
                <a:sym typeface="+mn-lt"/>
              </a:rPr>
              <a:t>02</a:t>
            </a:r>
            <a:endParaRPr kumimoji="1" lang="zh-CN" altLang="en-US" dirty="0"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036385" y="1501030"/>
            <a:ext cx="2511904" cy="2763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548289" y="1501030"/>
            <a:ext cx="2511904" cy="276321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060195" y="1501030"/>
            <a:ext cx="2511904" cy="2763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036385" y="5325772"/>
            <a:ext cx="2511904" cy="2763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548289" y="5325772"/>
            <a:ext cx="2511904" cy="276321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060195" y="5325772"/>
            <a:ext cx="2511904" cy="2763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036386" y="1777351"/>
            <a:ext cx="2511905" cy="354842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为了让</a:t>
            </a:r>
            <a:r>
              <a:rPr lang="en-US" altLang="zh-CN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UI</a:t>
            </a:r>
            <a:r>
              <a:rPr lang="zh-CN" alt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更好看，</a:t>
            </a:r>
            <a:r>
              <a:rPr lang="zh-CN" altLang="en-US" sz="20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主界面采用圆盘放置各个按钮。因此使用的代码比较复杂。</a:t>
            </a:r>
            <a:endParaRPr kumimoji="1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548288" y="1777351"/>
            <a:ext cx="2511904" cy="3548420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统计界面的月份栏不是用控件，而是通过展示菜单让用户选择月份。</a:t>
            </a:r>
            <a:endParaRPr kumimoji="1" lang="zh-CN" alt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060195" y="1777351"/>
            <a:ext cx="2511904" cy="354842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类别报表的饼状图设计也有较高难度。</a:t>
            </a:r>
            <a:endParaRPr kumimoji="1" lang="zh-CN" altLang="en-US" sz="20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4804" y="1501030"/>
            <a:ext cx="2511904" cy="276321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4804" y="5325772"/>
            <a:ext cx="2511904" cy="276321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4803" y="1777351"/>
            <a:ext cx="2511904" cy="3548420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收入支出的界面的转换，没有用button的点击事件，而是以文本框的点击事件来显示和滑动类别报表。</a:t>
            </a:r>
            <a:endParaRPr kumimoji="1" lang="zh-CN" alt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p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产品测试及用户体验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orient="vert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3412808" y="321311"/>
            <a:ext cx="3943032" cy="354330"/>
          </a:xfrm>
        </p:spPr>
        <p:txBody>
          <a:bodyPr/>
          <a:p>
            <a:pPr algn="ctr"/>
            <a:r>
              <a:rPr lang="en-US" altLang="zh-CN" sz="2800"/>
              <a:t>  </a:t>
            </a:r>
            <a:r>
              <a:rPr lang="zh-CN" altLang="en-US" sz="2800"/>
              <a:t>产品测试</a:t>
            </a:r>
            <a:endParaRPr lang="zh-CN" altLang="en-US" sz="2800"/>
          </a:p>
        </p:txBody>
      </p:sp>
      <p:pic>
        <p:nvPicPr>
          <p:cNvPr id="9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635" y="909955"/>
            <a:ext cx="10483215" cy="53416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17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F9DB7A"/>
      </a:accent1>
      <a:accent2>
        <a:srgbClr val="2581AF"/>
      </a:accent2>
      <a:accent3>
        <a:srgbClr val="5AD9CC"/>
      </a:accent3>
      <a:accent4>
        <a:srgbClr val="F78982"/>
      </a:accent4>
      <a:accent5>
        <a:srgbClr val="A0A4CA"/>
      </a:accent5>
      <a:accent6>
        <a:srgbClr val="515151"/>
      </a:accent6>
      <a:hlink>
        <a:srgbClr val="0563C1"/>
      </a:hlink>
      <a:folHlink>
        <a:srgbClr val="954F72"/>
      </a:folHlink>
    </a:clrScheme>
    <a:fontScheme name="Temp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4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400" kern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1024</Words>
  <Application>WPS 演示</Application>
  <PresentationFormat>宽屏</PresentationFormat>
  <Paragraphs>176</Paragraphs>
  <Slides>19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Segoe UI Light</vt:lpstr>
      <vt:lpstr>Segoe UI Light</vt:lpstr>
      <vt:lpstr>Century Gothic</vt:lpstr>
      <vt:lpstr>Arial Unicode MS</vt:lpstr>
      <vt:lpstr>Calibri</vt:lpstr>
      <vt:lpstr>Century Gothic</vt:lpstr>
      <vt:lpstr>Office 主题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AGA</cp:lastModifiedBy>
  <cp:revision>51</cp:revision>
  <dcterms:created xsi:type="dcterms:W3CDTF">2015-08-18T02:51:00Z</dcterms:created>
  <dcterms:modified xsi:type="dcterms:W3CDTF">2020-12-29T13:46:21Z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2017-12-19T12:27:15.5097292Z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KSOProductBuildVer">
    <vt:lpwstr>2052-11.1.0.10228</vt:lpwstr>
  </property>
</Properties>
</file>